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1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80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91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13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66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74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8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74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2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73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51196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8AC1-B0C5-4D09-8FAB-2F582C0B473E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E8B4-903E-4971-8A72-D4A0B0903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75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0214" y="568709"/>
            <a:ext cx="8551572" cy="6289291"/>
          </a:xfrm>
          <a:prstGeom prst="rect">
            <a:avLst/>
          </a:prstGeom>
        </p:spPr>
      </p:pic>
      <p:sp>
        <p:nvSpPr>
          <p:cNvPr id="7" name="タイトル 6"/>
          <p:cNvSpPr txBox="1">
            <a:spLocks noGrp="1"/>
          </p:cNvSpPr>
          <p:nvPr>
            <p:ph type="title"/>
          </p:nvPr>
        </p:nvSpPr>
        <p:spPr>
          <a:xfrm>
            <a:off x="0" y="34888"/>
            <a:ext cx="12192000" cy="535531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FFFF66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令和４年度　社会福祉施設等感染症予防重点強化</a:t>
            </a:r>
            <a:r>
              <a:rPr kumimoji="1" lang="ja-JP" altLang="en-US" sz="1600" b="1" dirty="0" smtClean="0">
                <a:solidFill>
                  <a:srgbClr val="FFFF66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en-US" altLang="ja-JP" sz="1600" b="1" dirty="0" smtClean="0">
              <a:solidFill>
                <a:srgbClr val="FFFF66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srgbClr val="FFFF66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（感染症対策の専門家派遣）</a:t>
            </a:r>
            <a:endParaRPr kumimoji="1" lang="ja-JP" altLang="en-US" sz="1600" b="1" dirty="0">
              <a:solidFill>
                <a:srgbClr val="FFFF66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871990" y="4726546"/>
            <a:ext cx="2730320" cy="528033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年度に訪問した施設からのお声</a:t>
            </a:r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8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