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&#65279;<?xml version="1.0" encoding="utf-8" standalone="yes"?>
<Relationships xmlns="http://schemas.openxmlformats.org/package/2006/relationships">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365"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周藤　英" initials="周藤　英" lastIdx="1" clrIdx="0">
    <p:extLst>
      <p:ext uri="{19B8F6BF-5375-455C-9EA6-DF929625EA0E}">
        <p15:presenceInfo xmlns:p15="http://schemas.microsoft.com/office/powerpoint/2012/main" userId="S-1-5-21-161959346-1900351369-444732941-1023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DEF"/>
    <a:srgbClr val="FF9999"/>
    <a:srgbClr val="FFCCCC"/>
    <a:srgbClr val="33CC33"/>
    <a:srgbClr val="FFB28B"/>
    <a:srgbClr val="FF6699"/>
    <a:srgbClr val="FF6600"/>
    <a:srgbClr val="99FF99"/>
    <a:srgbClr val="FFCC99"/>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74" autoAdjust="0"/>
    <p:restoredTop sz="94434" autoAdjust="0"/>
  </p:normalViewPr>
  <p:slideViewPr>
    <p:cSldViewPr snapToGrid="0">
      <p:cViewPr varScale="1">
        <p:scale>
          <a:sx n="74" d="100"/>
          <a:sy n="74" d="100"/>
        </p:scale>
        <p:origin x="660" y="90"/>
      </p:cViewPr>
      <p:guideLst>
        <p:guide orient="horz" pos="2160"/>
        <p:guide pos="3840"/>
      </p:guideLst>
    </p:cSldViewPr>
  </p:slideViewPr>
  <p:outlineViewPr>
    <p:cViewPr>
      <p:scale>
        <a:sx n="33" d="100"/>
        <a:sy n="33" d="100"/>
      </p:scale>
      <p:origin x="0" y="-666"/>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2" d="100"/>
          <a:sy n="52" d="100"/>
        </p:scale>
        <p:origin x="2952" y="90"/>
      </p:cViewPr>
      <p:guideLst/>
    </p:cSldViewPr>
  </p:notes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tableStyles" Target="tableStyles.xml" />
  <Relationship Id="rId3" Type="http://schemas.openxmlformats.org/officeDocument/2006/relationships/notesMaster" Target="notesMasters/notesMaster1.xml" />
  <Relationship Id="rId7" Type="http://schemas.openxmlformats.org/officeDocument/2006/relationships/theme" Target="theme/theme1.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viewProps" Target="viewProps.xml" />
  <Relationship Id="rId5" Type="http://schemas.openxmlformats.org/officeDocument/2006/relationships/presProps" Target="presProps.xml" />
  <Relationship Id="rId36" Type="http://schemas.microsoft.com/office/2016/11/relationships/changesInfo" Target="changesInfos/changesInfo1.xml" />
  <Relationship Id="rId4" Type="http://schemas.openxmlformats.org/officeDocument/2006/relationships/commentAuthors" Target="commentAuthors.xml" />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睦子 藤井" userId="ed607e65ffad4035" providerId="LiveId" clId="{43DF3560-3001-481D-99BE-8A8906CB55A0}"/>
    <pc:docChg chg="undo redo custSel addSld modSld">
      <pc:chgData name="睦子 藤井" userId="ed607e65ffad4035" providerId="LiveId" clId="{43DF3560-3001-481D-99BE-8A8906CB55A0}" dt="2022-08-16T15:30:45.175" v="2439" actId="20577"/>
      <pc:docMkLst>
        <pc:docMk/>
      </pc:docMkLst>
      <pc:sldChg chg="modSp mod">
        <pc:chgData name="睦子 藤井" userId="ed607e65ffad4035" providerId="LiveId" clId="{43DF3560-3001-481D-99BE-8A8906CB55A0}" dt="2022-08-16T14:32:50.049" v="1057" actId="20577"/>
        <pc:sldMkLst>
          <pc:docMk/>
          <pc:sldMk cId="528235938" sldId="2308"/>
        </pc:sldMkLst>
        <pc:spChg chg="mod">
          <ac:chgData name="睦子 藤井" userId="ed607e65ffad4035" providerId="LiveId" clId="{43DF3560-3001-481D-99BE-8A8906CB55A0}" dt="2022-08-16T14:32:50.049" v="1057" actId="20577"/>
          <ac:spMkLst>
            <pc:docMk/>
            <pc:sldMk cId="528235938" sldId="2308"/>
            <ac:spMk id="9" creationId="{5342435B-9244-4A23-B715-62D5F8AC2D1F}"/>
          </ac:spMkLst>
        </pc:spChg>
        <pc:spChg chg="mod">
          <ac:chgData name="睦子 藤井" userId="ed607e65ffad4035" providerId="LiveId" clId="{43DF3560-3001-481D-99BE-8A8906CB55A0}" dt="2022-08-16T14:31:21.473" v="1030" actId="1076"/>
          <ac:spMkLst>
            <pc:docMk/>
            <pc:sldMk cId="528235938" sldId="2308"/>
            <ac:spMk id="11" creationId="{16A7BB62-A817-4EFC-BB27-5B82DF99F5D4}"/>
          </ac:spMkLst>
        </pc:spChg>
        <pc:spChg chg="mod">
          <ac:chgData name="睦子 藤井" userId="ed607e65ffad4035" providerId="LiveId" clId="{43DF3560-3001-481D-99BE-8A8906CB55A0}" dt="2022-08-16T14:31:15.713" v="1028" actId="1076"/>
          <ac:spMkLst>
            <pc:docMk/>
            <pc:sldMk cId="528235938" sldId="2308"/>
            <ac:spMk id="12" creationId="{88A0433F-A4F3-4606-9803-6457E8EAA090}"/>
          </ac:spMkLst>
        </pc:spChg>
        <pc:spChg chg="mod">
          <ac:chgData name="睦子 藤井" userId="ed607e65ffad4035" providerId="LiveId" clId="{43DF3560-3001-481D-99BE-8A8906CB55A0}" dt="2022-08-16T14:31:19.009" v="1029" actId="1076"/>
          <ac:spMkLst>
            <pc:docMk/>
            <pc:sldMk cId="528235938" sldId="2308"/>
            <ac:spMk id="14" creationId="{00000000-0000-0000-0000-000000000000}"/>
          </ac:spMkLst>
        </pc:spChg>
        <pc:spChg chg="mod">
          <ac:chgData name="睦子 藤井" userId="ed607e65ffad4035" providerId="LiveId" clId="{43DF3560-3001-481D-99BE-8A8906CB55A0}" dt="2022-08-16T14:31:58.262" v="1042" actId="6549"/>
          <ac:spMkLst>
            <pc:docMk/>
            <pc:sldMk cId="528235938" sldId="2308"/>
            <ac:spMk id="16" creationId="{5342435B-9244-4A23-B715-62D5F8AC2D1F}"/>
          </ac:spMkLst>
        </pc:spChg>
        <pc:spChg chg="mod">
          <ac:chgData name="睦子 藤井" userId="ed607e65ffad4035" providerId="LiveId" clId="{43DF3560-3001-481D-99BE-8A8906CB55A0}" dt="2022-08-16T14:31:29.005" v="1032" actId="1076"/>
          <ac:spMkLst>
            <pc:docMk/>
            <pc:sldMk cId="528235938" sldId="2308"/>
            <ac:spMk id="17" creationId="{16A7BB62-A817-4EFC-BB27-5B82DF99F5D4}"/>
          </ac:spMkLst>
        </pc:spChg>
      </pc:sldChg>
      <pc:sldChg chg="modSp mod">
        <pc:chgData name="睦子 藤井" userId="ed607e65ffad4035" providerId="LiveId" clId="{43DF3560-3001-481D-99BE-8A8906CB55A0}" dt="2022-08-16T14:36:48.489" v="1103" actId="1076"/>
        <pc:sldMkLst>
          <pc:docMk/>
          <pc:sldMk cId="3444984580" sldId="2310"/>
        </pc:sldMkLst>
        <pc:spChg chg="mod">
          <ac:chgData name="睦子 藤井" userId="ed607e65ffad4035" providerId="LiveId" clId="{43DF3560-3001-481D-99BE-8A8906CB55A0}" dt="2022-08-16T14:34:33.648" v="1079" actId="20577"/>
          <ac:spMkLst>
            <pc:docMk/>
            <pc:sldMk cId="3444984580" sldId="2310"/>
            <ac:spMk id="10" creationId="{84D7D3C6-3887-4334-8A1F-44EB0ED95F12}"/>
          </ac:spMkLst>
        </pc:spChg>
        <pc:spChg chg="mod">
          <ac:chgData name="睦子 藤井" userId="ed607e65ffad4035" providerId="LiveId" clId="{43DF3560-3001-481D-99BE-8A8906CB55A0}" dt="2022-08-16T14:33:33.445" v="1060" actId="1076"/>
          <ac:spMkLst>
            <pc:docMk/>
            <pc:sldMk cId="3444984580" sldId="2310"/>
            <ac:spMk id="14" creationId="{B31E09AA-9AA7-4B7E-8DCD-4DCDDD57452A}"/>
          </ac:spMkLst>
        </pc:spChg>
        <pc:spChg chg="mod">
          <ac:chgData name="睦子 藤井" userId="ed607e65ffad4035" providerId="LiveId" clId="{43DF3560-3001-481D-99BE-8A8906CB55A0}" dt="2022-08-16T14:35:43.874" v="1090" actId="20577"/>
          <ac:spMkLst>
            <pc:docMk/>
            <pc:sldMk cId="3444984580" sldId="2310"/>
            <ac:spMk id="16" creationId="{9872D028-25ED-429E-B59E-E6C36A20ADD2}"/>
          </ac:spMkLst>
        </pc:spChg>
        <pc:spChg chg="mod">
          <ac:chgData name="睦子 藤井" userId="ed607e65ffad4035" providerId="LiveId" clId="{43DF3560-3001-481D-99BE-8A8906CB55A0}" dt="2022-08-16T14:33:28.565" v="1059" actId="1076"/>
          <ac:spMkLst>
            <pc:docMk/>
            <pc:sldMk cId="3444984580" sldId="2310"/>
            <ac:spMk id="19" creationId="{00000000-0000-0000-0000-000000000000}"/>
          </ac:spMkLst>
        </pc:spChg>
        <pc:spChg chg="mod">
          <ac:chgData name="睦子 藤井" userId="ed607e65ffad4035" providerId="LiveId" clId="{43DF3560-3001-481D-99BE-8A8906CB55A0}" dt="2022-08-16T14:35:55.155" v="1091" actId="1076"/>
          <ac:spMkLst>
            <pc:docMk/>
            <pc:sldMk cId="3444984580" sldId="2310"/>
            <ac:spMk id="22" creationId="{A3A0CB7A-1EAC-4BA1-A3DF-5FBACD6691CF}"/>
          </ac:spMkLst>
        </pc:spChg>
        <pc:spChg chg="mod">
          <ac:chgData name="睦子 藤井" userId="ed607e65ffad4035" providerId="LiveId" clId="{43DF3560-3001-481D-99BE-8A8906CB55A0}" dt="2022-08-16T14:36:43.264" v="1102" actId="1076"/>
          <ac:spMkLst>
            <pc:docMk/>
            <pc:sldMk cId="3444984580" sldId="2310"/>
            <ac:spMk id="25" creationId="{AEF9ED48-D045-4435-88F8-8B6C535C6B4E}"/>
          </ac:spMkLst>
        </pc:spChg>
        <pc:graphicFrameChg chg="mod modGraphic">
          <ac:chgData name="睦子 藤井" userId="ed607e65ffad4035" providerId="LiveId" clId="{43DF3560-3001-481D-99BE-8A8906CB55A0}" dt="2022-08-16T14:35:38.803" v="1089" actId="14734"/>
          <ac:graphicFrameMkLst>
            <pc:docMk/>
            <pc:sldMk cId="3444984580" sldId="2310"/>
            <ac:graphicFrameMk id="12" creationId="{BE7F2093-A3B9-45F1-8D2F-D230D9A67398}"/>
          </ac:graphicFrameMkLst>
        </pc:graphicFrameChg>
        <pc:graphicFrameChg chg="mod">
          <ac:chgData name="睦子 藤井" userId="ed607e65ffad4035" providerId="LiveId" clId="{43DF3560-3001-481D-99BE-8A8906CB55A0}" dt="2022-08-16T14:33:21.402" v="1058" actId="14100"/>
          <ac:graphicFrameMkLst>
            <pc:docMk/>
            <pc:sldMk cId="3444984580" sldId="2310"/>
            <ac:graphicFrameMk id="20" creationId="{00000000-0000-0000-0000-000000000000}"/>
          </ac:graphicFrameMkLst>
        </pc:graphicFrameChg>
        <pc:graphicFrameChg chg="mod">
          <ac:chgData name="睦子 藤井" userId="ed607e65ffad4035" providerId="LiveId" clId="{43DF3560-3001-481D-99BE-8A8906CB55A0}" dt="2022-08-16T14:36:16.412" v="1096"/>
          <ac:graphicFrameMkLst>
            <pc:docMk/>
            <pc:sldMk cId="3444984580" sldId="2310"/>
            <ac:graphicFrameMk id="24" creationId="{00000000-0000-0000-0000-000000000000}"/>
          </ac:graphicFrameMkLst>
        </pc:graphicFrameChg>
        <pc:graphicFrameChg chg="mod">
          <ac:chgData name="睦子 藤井" userId="ed607e65ffad4035" providerId="LiveId" clId="{43DF3560-3001-481D-99BE-8A8906CB55A0}" dt="2022-08-16T14:36:48.489" v="1103" actId="1076"/>
          <ac:graphicFrameMkLst>
            <pc:docMk/>
            <pc:sldMk cId="3444984580" sldId="2310"/>
            <ac:graphicFrameMk id="26" creationId="{00000000-0000-0000-0000-000000000000}"/>
          </ac:graphicFrameMkLst>
        </pc:graphicFrameChg>
      </pc:sldChg>
      <pc:sldChg chg="modSp mod">
        <pc:chgData name="睦子 藤井" userId="ed607e65ffad4035" providerId="LiveId" clId="{43DF3560-3001-481D-99BE-8A8906CB55A0}" dt="2022-08-16T14:40:52.923" v="1139" actId="6549"/>
        <pc:sldMkLst>
          <pc:docMk/>
          <pc:sldMk cId="2427798646" sldId="2311"/>
        </pc:sldMkLst>
        <pc:spChg chg="mod">
          <ac:chgData name="睦子 藤井" userId="ed607e65ffad4035" providerId="LiveId" clId="{43DF3560-3001-481D-99BE-8A8906CB55A0}" dt="2022-08-16T14:40:52.923" v="1139" actId="6549"/>
          <ac:spMkLst>
            <pc:docMk/>
            <pc:sldMk cId="2427798646" sldId="2311"/>
            <ac:spMk id="5" creationId="{C8A3265F-C87E-48F2-973E-3942F3735A4D}"/>
          </ac:spMkLst>
        </pc:spChg>
        <pc:graphicFrameChg chg="mod">
          <ac:chgData name="睦子 藤井" userId="ed607e65ffad4035" providerId="LiveId" clId="{43DF3560-3001-481D-99BE-8A8906CB55A0}" dt="2022-08-16T14:40:48.596" v="1137"/>
          <ac:graphicFrameMkLst>
            <pc:docMk/>
            <pc:sldMk cId="2427798646" sldId="2311"/>
            <ac:graphicFrameMk id="13" creationId="{00000000-0000-0000-0000-000000000000}"/>
          </ac:graphicFrameMkLst>
        </pc:graphicFrameChg>
        <pc:graphicFrameChg chg="mod">
          <ac:chgData name="睦子 藤井" userId="ed607e65ffad4035" providerId="LiveId" clId="{43DF3560-3001-481D-99BE-8A8906CB55A0}" dt="2022-08-16T14:40:52.641" v="1138" actId="1076"/>
          <ac:graphicFrameMkLst>
            <pc:docMk/>
            <pc:sldMk cId="2427798646" sldId="2311"/>
            <ac:graphicFrameMk id="26" creationId="{00000000-0000-0000-0000-000000000000}"/>
          </ac:graphicFrameMkLst>
        </pc:graphicFrameChg>
      </pc:sldChg>
      <pc:sldChg chg="addSp delSp modSp new mod modClrScheme chgLayout">
        <pc:chgData name="睦子 藤井" userId="ed607e65ffad4035" providerId="LiveId" clId="{43DF3560-3001-481D-99BE-8A8906CB55A0}" dt="2022-08-16T15:30:45.175" v="2439" actId="20577"/>
        <pc:sldMkLst>
          <pc:docMk/>
          <pc:sldMk cId="615476426" sldId="2312"/>
        </pc:sldMkLst>
        <pc:spChg chg="del">
          <ac:chgData name="睦子 藤井" userId="ed607e65ffad4035" providerId="LiveId" clId="{43DF3560-3001-481D-99BE-8A8906CB55A0}" dt="2022-08-16T14:43:06.779" v="1141" actId="700"/>
          <ac:spMkLst>
            <pc:docMk/>
            <pc:sldMk cId="615476426" sldId="2312"/>
            <ac:spMk id="2" creationId="{E0D9FCC2-421F-9426-B91B-EB3D9F709104}"/>
          </ac:spMkLst>
        </pc:spChg>
        <pc:spChg chg="del">
          <ac:chgData name="睦子 藤井" userId="ed607e65ffad4035" providerId="LiveId" clId="{43DF3560-3001-481D-99BE-8A8906CB55A0}" dt="2022-08-16T14:43:06.779" v="1141" actId="700"/>
          <ac:spMkLst>
            <pc:docMk/>
            <pc:sldMk cId="615476426" sldId="2312"/>
            <ac:spMk id="3" creationId="{C7507F65-2261-B036-C781-2691021F666E}"/>
          </ac:spMkLst>
        </pc:spChg>
        <pc:spChg chg="mod ord">
          <ac:chgData name="睦子 藤井" userId="ed607e65ffad4035" providerId="LiveId" clId="{43DF3560-3001-481D-99BE-8A8906CB55A0}" dt="2022-08-16T14:43:06.779" v="1141" actId="700"/>
          <ac:spMkLst>
            <pc:docMk/>
            <pc:sldMk cId="615476426" sldId="2312"/>
            <ac:spMk id="4" creationId="{878F7637-A10B-DEF7-56DA-260403F3C19F}"/>
          </ac:spMkLst>
        </pc:spChg>
        <pc:spChg chg="add del mod">
          <ac:chgData name="睦子 藤井" userId="ed607e65ffad4035" providerId="LiveId" clId="{43DF3560-3001-481D-99BE-8A8906CB55A0}" dt="2022-08-16T14:44:11.565" v="1147" actId="11529"/>
          <ac:spMkLst>
            <pc:docMk/>
            <pc:sldMk cId="615476426" sldId="2312"/>
            <ac:spMk id="5" creationId="{C5DA4F0F-17DF-5573-8247-2372C549EF16}"/>
          </ac:spMkLst>
        </pc:spChg>
        <pc:spChg chg="add mod">
          <ac:chgData name="睦子 藤井" userId="ed607e65ffad4035" providerId="LiveId" clId="{43DF3560-3001-481D-99BE-8A8906CB55A0}" dt="2022-08-16T15:14:28.299" v="2049" actId="1076"/>
          <ac:spMkLst>
            <pc:docMk/>
            <pc:sldMk cId="615476426" sldId="2312"/>
            <ac:spMk id="7" creationId="{7872F040-C99B-CDED-88C0-4636EF7EEB6D}"/>
          </ac:spMkLst>
        </pc:spChg>
        <pc:spChg chg="add mod">
          <ac:chgData name="睦子 藤井" userId="ed607e65ffad4035" providerId="LiveId" clId="{43DF3560-3001-481D-99BE-8A8906CB55A0}" dt="2022-08-16T15:20:11.084" v="2184" actId="1076"/>
          <ac:spMkLst>
            <pc:docMk/>
            <pc:sldMk cId="615476426" sldId="2312"/>
            <ac:spMk id="8" creationId="{34DCFE36-9F8C-239F-5609-FCFDAB8F08C0}"/>
          </ac:spMkLst>
        </pc:spChg>
        <pc:spChg chg="add del mod">
          <ac:chgData name="睦子 藤井" userId="ed607e65ffad4035" providerId="LiveId" clId="{43DF3560-3001-481D-99BE-8A8906CB55A0}" dt="2022-08-16T15:07:51.164" v="1975"/>
          <ac:spMkLst>
            <pc:docMk/>
            <pc:sldMk cId="615476426" sldId="2312"/>
            <ac:spMk id="9" creationId="{D71398DE-E13B-6C09-9962-E441B827B014}"/>
          </ac:spMkLst>
        </pc:spChg>
        <pc:spChg chg="add del mod">
          <ac:chgData name="睦子 藤井" userId="ed607e65ffad4035" providerId="LiveId" clId="{43DF3560-3001-481D-99BE-8A8906CB55A0}" dt="2022-08-16T15:07:50.914" v="1974"/>
          <ac:spMkLst>
            <pc:docMk/>
            <pc:sldMk cId="615476426" sldId="2312"/>
            <ac:spMk id="10" creationId="{F81D42DF-B989-B799-98F3-A6D391087835}"/>
          </ac:spMkLst>
        </pc:spChg>
        <pc:spChg chg="add mod topLvl">
          <ac:chgData name="睦子 藤井" userId="ed607e65ffad4035" providerId="LiveId" clId="{43DF3560-3001-481D-99BE-8A8906CB55A0}" dt="2022-08-16T15:07:50.678" v="1973" actId="571"/>
          <ac:spMkLst>
            <pc:docMk/>
            <pc:sldMk cId="615476426" sldId="2312"/>
            <ac:spMk id="11" creationId="{08881958-CF21-C495-C266-32662F12A40B}"/>
          </ac:spMkLst>
        </pc:spChg>
        <pc:spChg chg="add mod topLvl">
          <ac:chgData name="睦子 藤井" userId="ed607e65ffad4035" providerId="LiveId" clId="{43DF3560-3001-481D-99BE-8A8906CB55A0}" dt="2022-08-16T15:07:50.678" v="1973" actId="571"/>
          <ac:spMkLst>
            <pc:docMk/>
            <pc:sldMk cId="615476426" sldId="2312"/>
            <ac:spMk id="12" creationId="{B1696B09-19C3-976B-1CEE-39517131E464}"/>
          </ac:spMkLst>
        </pc:spChg>
        <pc:spChg chg="add mod">
          <ac:chgData name="睦子 藤井" userId="ed607e65ffad4035" providerId="LiveId" clId="{43DF3560-3001-481D-99BE-8A8906CB55A0}" dt="2022-08-16T15:12:12.602" v="2018" actId="1076"/>
          <ac:spMkLst>
            <pc:docMk/>
            <pc:sldMk cId="615476426" sldId="2312"/>
            <ac:spMk id="14" creationId="{BA3B26C5-D7E8-9EE8-3C23-4A62690E75E6}"/>
          </ac:spMkLst>
        </pc:spChg>
        <pc:spChg chg="add mod">
          <ac:chgData name="睦子 藤井" userId="ed607e65ffad4035" providerId="LiveId" clId="{43DF3560-3001-481D-99BE-8A8906CB55A0}" dt="2022-08-16T15:11:54.761" v="2014" actId="1076"/>
          <ac:spMkLst>
            <pc:docMk/>
            <pc:sldMk cId="615476426" sldId="2312"/>
            <ac:spMk id="15" creationId="{34626C9D-9BF2-2AC5-745A-465146034EAA}"/>
          </ac:spMkLst>
        </pc:spChg>
        <pc:spChg chg="add mod">
          <ac:chgData name="睦子 藤井" userId="ed607e65ffad4035" providerId="LiveId" clId="{43DF3560-3001-481D-99BE-8A8906CB55A0}" dt="2022-08-16T15:11:58.840" v="2015" actId="1076"/>
          <ac:spMkLst>
            <pc:docMk/>
            <pc:sldMk cId="615476426" sldId="2312"/>
            <ac:spMk id="16" creationId="{0030E778-BC8F-22D8-E46A-6A1C6EAB5C85}"/>
          </ac:spMkLst>
        </pc:spChg>
        <pc:grpChg chg="add del mod">
          <ac:chgData name="睦子 藤井" userId="ed607e65ffad4035" providerId="LiveId" clId="{43DF3560-3001-481D-99BE-8A8906CB55A0}" dt="2022-08-16T15:07:36.967" v="1966" actId="164"/>
          <ac:grpSpMkLst>
            <pc:docMk/>
            <pc:sldMk cId="615476426" sldId="2312"/>
            <ac:grpSpMk id="13" creationId="{946E60BD-0C57-08A5-9142-94743AB35617}"/>
          </ac:grpSpMkLst>
        </pc:grpChg>
        <pc:graphicFrameChg chg="add mod modGraphic">
          <ac:chgData name="睦子 藤井" userId="ed607e65ffad4035" providerId="LiveId" clId="{43DF3560-3001-481D-99BE-8A8906CB55A0}" dt="2022-08-16T15:30:45.175" v="2439" actId="20577"/>
          <ac:graphicFrameMkLst>
            <pc:docMk/>
            <pc:sldMk cId="615476426" sldId="2312"/>
            <ac:graphicFrameMk id="6" creationId="{492BD71D-66C7-614B-BD79-6925576AF581}"/>
          </ac:graphicFrameMkLst>
        </pc:graphicFrameChg>
      </pc:sldChg>
    </pc:docChg>
  </pc:docChgLst>
</pc:chgInfo>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2949575" cy="498475"/>
          </a:xfrm>
          <a:prstGeom prst="rect">
            <a:avLst/>
          </a:prstGeom>
        </p:spPr>
        <p:txBody>
          <a:bodyPr vert="horz" lIns="91410" tIns="45707" rIns="91410" bIns="4570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41" y="3"/>
            <a:ext cx="2949575" cy="498475"/>
          </a:xfrm>
          <a:prstGeom prst="rect">
            <a:avLst/>
          </a:prstGeom>
        </p:spPr>
        <p:txBody>
          <a:bodyPr vert="horz" lIns="91410" tIns="45707" rIns="91410" bIns="45707" rtlCol="0"/>
          <a:lstStyle>
            <a:lvl1pPr algn="r">
              <a:defRPr sz="1200"/>
            </a:lvl1pPr>
          </a:lstStyle>
          <a:p>
            <a:fld id="{D64E24C0-EAE7-42C3-A2C6-11E03F4A7047}" type="datetimeFigureOut">
              <a:rPr kumimoji="1" lang="ja-JP" altLang="en-US" smtClean="0"/>
              <a:t>2022/9/21</a:t>
            </a:fld>
            <a:endParaRPr kumimoji="1" lang="ja-JP" altLang="en-US" dirty="0"/>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10" tIns="45707" rIns="91410" bIns="45707" rtlCol="0" anchor="ctr"/>
          <a:lstStyle/>
          <a:p>
            <a:endParaRPr lang="ja-JP" altLang="en-US" dirty="0"/>
          </a:p>
        </p:txBody>
      </p:sp>
      <p:sp>
        <p:nvSpPr>
          <p:cNvPr id="5" name="ノート プレースホルダー 4"/>
          <p:cNvSpPr>
            <a:spLocks noGrp="1"/>
          </p:cNvSpPr>
          <p:nvPr>
            <p:ph type="body" sz="quarter" idx="3"/>
          </p:nvPr>
        </p:nvSpPr>
        <p:spPr>
          <a:xfrm>
            <a:off x="681039" y="4783142"/>
            <a:ext cx="5445125" cy="3913187"/>
          </a:xfrm>
          <a:prstGeom prst="rect">
            <a:avLst/>
          </a:prstGeom>
        </p:spPr>
        <p:txBody>
          <a:bodyPr vert="horz" lIns="91410" tIns="45707" rIns="91410" bIns="4570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4"/>
            <a:ext cx="2949575" cy="498475"/>
          </a:xfrm>
          <a:prstGeom prst="rect">
            <a:avLst/>
          </a:prstGeom>
        </p:spPr>
        <p:txBody>
          <a:bodyPr vert="horz" lIns="91410" tIns="45707" rIns="91410" bIns="4570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41" y="9440864"/>
            <a:ext cx="2949575" cy="498475"/>
          </a:xfrm>
          <a:prstGeom prst="rect">
            <a:avLst/>
          </a:prstGeom>
        </p:spPr>
        <p:txBody>
          <a:bodyPr vert="horz" lIns="91410" tIns="45707" rIns="91410" bIns="45707" rtlCol="0" anchor="b"/>
          <a:lstStyle>
            <a:lvl1pPr algn="r">
              <a:defRPr sz="1200"/>
            </a:lvl1pPr>
          </a:lstStyle>
          <a:p>
            <a:fld id="{2F0EEB81-DB16-4A68-B055-8A38956DB515}" type="slidenum">
              <a:rPr kumimoji="1" lang="ja-JP" altLang="en-US" smtClean="0"/>
              <a:t>‹#›</a:t>
            </a:fld>
            <a:endParaRPr kumimoji="1" lang="ja-JP" altLang="en-US" dirty="0"/>
          </a:p>
        </p:txBody>
      </p:sp>
    </p:spTree>
    <p:extLst>
      <p:ext uri="{BB962C8B-B14F-4D97-AF65-F5344CB8AC3E}">
        <p14:creationId xmlns:p14="http://schemas.microsoft.com/office/powerpoint/2010/main" val="26732406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4B936AF-2097-4442-8972-6D3B7C3AF244}" type="datetime1">
              <a:rPr kumimoji="1" lang="ja-JP" altLang="en-US" smtClean="0"/>
              <a:t>2022/9/21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114057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C026137-EC16-46C4-9A02-A90F02965ED4}" type="datetime1">
              <a:rPr kumimoji="1" lang="ja-JP" altLang="en-US" smtClean="0"/>
              <a:t>2022/9/21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54529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9971EC-C4ED-4D2C-B545-14493DA676FF}" type="datetime1">
              <a:rPr kumimoji="1" lang="ja-JP" altLang="en-US" smtClean="0"/>
              <a:t>2022/9/21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272827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F64FC4-3A70-49F9-886C-5D0247C43268}" type="datetime1">
              <a:rPr kumimoji="1" lang="ja-JP" altLang="en-US" smtClean="0"/>
              <a:t>2022/9/21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1293154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11DED10-A0E2-4545-82FC-E3D9A7E7F58D}" type="datetime1">
              <a:rPr kumimoji="1" lang="ja-JP" altLang="en-US" smtClean="0"/>
              <a:t>2022/9/21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216906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DDE67F1-8EE0-48F4-AA86-26DE90187F9A}" type="datetime1">
              <a:rPr kumimoji="1" lang="ja-JP" altLang="en-US" smtClean="0"/>
              <a:t>2022/9/21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4127643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3792451-32F6-4669-983C-0E428EB1197A}" type="datetime1">
              <a:rPr kumimoji="1" lang="ja-JP" altLang="en-US" smtClean="0"/>
              <a:t>2022/9/21</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720492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48F65E4-4A05-4DD9-B84C-6B8363F81039}" type="datetime1">
              <a:rPr kumimoji="1" lang="ja-JP" altLang="en-US" smtClean="0"/>
              <a:t>2022/9/21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1138783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8FC755F-D218-4877-85ED-24AFD5289303}" type="datetime1">
              <a:rPr kumimoji="1" lang="ja-JP" altLang="en-US" smtClean="0"/>
              <a:t>2022/9/21</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2210074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972E0C0-CDDA-465F-885E-16295E1F5F7F}" type="datetime1">
              <a:rPr kumimoji="1" lang="ja-JP" altLang="en-US" smtClean="0"/>
              <a:t>2022/9/21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2432887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B22D02F-53F6-44CF-B131-BA5ABBF6B9E9}" type="datetime1">
              <a:rPr kumimoji="1" lang="ja-JP" altLang="en-US" smtClean="0"/>
              <a:t>2022/9/21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2402665413"/>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7FC38F-4A96-4263-BFEF-8594AEC982E0}" type="datetime1">
              <a:rPr kumimoji="1" lang="ja-JP" altLang="en-US" smtClean="0"/>
              <a:t>2022/9/21</a:t>
            </a:fld>
            <a:endParaRPr kumimoji="1" lang="ja-JP" alt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1340486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0" y="-30007"/>
            <a:ext cx="12192000" cy="343414"/>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UD デジタル 教科書体 NK-B" panose="02020700000000000000" pitchFamily="18" charset="-128"/>
                <a:ea typeface="UD デジタル 教科書体 NK-B" panose="02020700000000000000" pitchFamily="18" charset="-128"/>
              </a:rPr>
              <a:t>高齢者施設等における陽性者発生時の対応について</a:t>
            </a:r>
            <a:endParaRPr kumimoji="1" lang="ja-JP" altLang="en-US" dirty="0">
              <a:latin typeface="UD デジタル 教科書体 NK-B" panose="02020700000000000000" pitchFamily="18" charset="-128"/>
              <a:ea typeface="UD デジタル 教科書体 NK-B" panose="02020700000000000000" pitchFamily="18" charset="-128"/>
            </a:endParaRPr>
          </a:p>
        </p:txBody>
      </p:sp>
      <p:sp>
        <p:nvSpPr>
          <p:cNvPr id="12" name="正方形/長方形 11"/>
          <p:cNvSpPr/>
          <p:nvPr/>
        </p:nvSpPr>
        <p:spPr>
          <a:xfrm>
            <a:off x="0" y="255538"/>
            <a:ext cx="12192000" cy="584775"/>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marL="330209" indent="-330209"/>
            <a:r>
              <a:rPr lang="ja-JP" altLang="en-US" sz="1600" b="1" dirty="0" smtClean="0">
                <a:solidFill>
                  <a:schemeClr val="tx1"/>
                </a:solidFill>
                <a:latin typeface="UD デジタル 教科書体 NK-B" panose="02020700000000000000" pitchFamily="18" charset="-128"/>
                <a:ea typeface="UD デジタル 教科書体 NK-B" panose="02020700000000000000" pitchFamily="18" charset="-128"/>
              </a:rPr>
              <a:t>◆　施設で陽性者が発生した場合は、発生届の有無によらず、施設から保健所及び指定権者へ陽性者発生のご連絡をお願いします。</a:t>
            </a:r>
            <a:endParaRPr lang="en-US" altLang="ja-JP" sz="1600" b="1" dirty="0">
              <a:solidFill>
                <a:schemeClr val="tx1"/>
              </a:solidFill>
              <a:latin typeface="UD デジタル 教科書体 NK-B" panose="02020700000000000000" pitchFamily="18" charset="-128"/>
              <a:ea typeface="UD デジタル 教科書体 NK-B" panose="02020700000000000000" pitchFamily="18" charset="-128"/>
            </a:endParaRPr>
          </a:p>
          <a:p>
            <a:pPr marL="330209" indent="-330209"/>
            <a:r>
              <a:rPr lang="ja-JP" altLang="en-US" sz="1600" b="1" dirty="0" smtClean="0">
                <a:solidFill>
                  <a:schemeClr val="tx1"/>
                </a:solidFill>
                <a:latin typeface="UD デジタル 教科書体 NK-B" panose="02020700000000000000" pitchFamily="18" charset="-128"/>
                <a:ea typeface="UD デジタル 教科書体 NK-B" panose="02020700000000000000" pitchFamily="18" charset="-128"/>
              </a:rPr>
              <a:t>◆　検査時点で無症状であっても、症状が出現又は悪化した場合は、施設の発生状況等に応じて、協力医療機関等に相談・受診してください。</a:t>
            </a:r>
            <a:endParaRPr lang="en-US" altLang="ja-JP" sz="1600" b="1"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3" name="スライド番号プレースホルダー 2"/>
          <p:cNvSpPr>
            <a:spLocks noGrp="1"/>
          </p:cNvSpPr>
          <p:nvPr>
            <p:ph type="sldNum" sz="quarter" idx="12"/>
          </p:nvPr>
        </p:nvSpPr>
        <p:spPr/>
        <p:txBody>
          <a:bodyPr/>
          <a:lstStyle/>
          <a:p>
            <a:fld id="{F216AE56-EAD3-4706-B860-3EC2C2952B40}" type="slidenum">
              <a:rPr kumimoji="1" lang="ja-JP" altLang="en-US" smtClean="0"/>
              <a:t>1</a:t>
            </a:fld>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3174197061"/>
              </p:ext>
            </p:extLst>
          </p:nvPr>
        </p:nvGraphicFramePr>
        <p:xfrm>
          <a:off x="0" y="840313"/>
          <a:ext cx="12192001" cy="5476113"/>
        </p:xfrm>
        <a:graphic>
          <a:graphicData uri="http://schemas.openxmlformats.org/drawingml/2006/table">
            <a:tbl>
              <a:tblPr firstRow="1" bandRow="1">
                <a:tableStyleId>{5C22544A-7EE6-4342-B048-85BDC9FD1C3A}</a:tableStyleId>
              </a:tblPr>
              <a:tblGrid>
                <a:gridCol w="343911">
                  <a:extLst>
                    <a:ext uri="{9D8B030D-6E8A-4147-A177-3AD203B41FA5}">
                      <a16:colId xmlns:a16="http://schemas.microsoft.com/office/drawing/2014/main" val="3672899173"/>
                    </a:ext>
                  </a:extLst>
                </a:gridCol>
                <a:gridCol w="3405132">
                  <a:extLst>
                    <a:ext uri="{9D8B030D-6E8A-4147-A177-3AD203B41FA5}">
                      <a16:colId xmlns:a16="http://schemas.microsoft.com/office/drawing/2014/main" val="3347709913"/>
                    </a:ext>
                  </a:extLst>
                </a:gridCol>
                <a:gridCol w="361096">
                  <a:extLst>
                    <a:ext uri="{9D8B030D-6E8A-4147-A177-3AD203B41FA5}">
                      <a16:colId xmlns:a16="http://schemas.microsoft.com/office/drawing/2014/main" val="592123863"/>
                    </a:ext>
                  </a:extLst>
                </a:gridCol>
                <a:gridCol w="959092">
                  <a:extLst>
                    <a:ext uri="{9D8B030D-6E8A-4147-A177-3AD203B41FA5}">
                      <a16:colId xmlns:a16="http://schemas.microsoft.com/office/drawing/2014/main" val="3804880586"/>
                    </a:ext>
                  </a:extLst>
                </a:gridCol>
                <a:gridCol w="5196925">
                  <a:extLst>
                    <a:ext uri="{9D8B030D-6E8A-4147-A177-3AD203B41FA5}">
                      <a16:colId xmlns:a16="http://schemas.microsoft.com/office/drawing/2014/main" val="1336183692"/>
                    </a:ext>
                  </a:extLst>
                </a:gridCol>
                <a:gridCol w="1925845">
                  <a:extLst>
                    <a:ext uri="{9D8B030D-6E8A-4147-A177-3AD203B41FA5}">
                      <a16:colId xmlns:a16="http://schemas.microsoft.com/office/drawing/2014/main" val="1062110044"/>
                    </a:ext>
                  </a:extLst>
                </a:gridCol>
              </a:tblGrid>
              <a:tr h="885279">
                <a:tc gridSpan="4">
                  <a:txBody>
                    <a:bodyPr/>
                    <a:lstStyle/>
                    <a:p>
                      <a:pPr>
                        <a:lnSpc>
                          <a:spcPts val="1300"/>
                        </a:lnSpc>
                      </a:pPr>
                      <a:endParaRPr kumimoji="1" lang="ja-JP" altLang="en-US" sz="1200" b="1" dirty="0"/>
                    </a:p>
                  </a:txBody>
                  <a:tcPr/>
                </a:tc>
                <a:tc hMerge="1">
                  <a:txBody>
                    <a:bodyPr/>
                    <a:lstStyle/>
                    <a:p>
                      <a:endParaRPr kumimoji="1" lang="ja-JP" altLang="en-US" sz="1200" b="1" dirty="0"/>
                    </a:p>
                  </a:txBody>
                  <a:tcPr/>
                </a:tc>
                <a:tc hMerge="1">
                  <a:txBody>
                    <a:bodyPr/>
                    <a:lstStyle/>
                    <a:p>
                      <a:endParaRPr lang="ja-JP" altLang="en-US" sz="1200" b="1" dirty="0"/>
                    </a:p>
                  </a:txBody>
                  <a:tcPr/>
                </a:tc>
                <a:tc hMerge="1">
                  <a:txBody>
                    <a:bodyPr/>
                    <a:lstStyle/>
                    <a:p>
                      <a:endParaRPr kumimoji="1" lang="ja-JP" altLang="en-US"/>
                    </a:p>
                  </a:txBody>
                  <a:tcPr/>
                </a:tc>
                <a:tc>
                  <a:txBody>
                    <a:bodyPr/>
                    <a:lstStyle/>
                    <a:p>
                      <a:pPr>
                        <a:lnSpc>
                          <a:spcPts val="1300"/>
                        </a:lnSpc>
                      </a:pPr>
                      <a:r>
                        <a:rPr kumimoji="1" lang="ja-JP" altLang="en-US" sz="1200" b="1" dirty="0" smtClean="0"/>
                        <a:t>以下のいずれかに該当する方</a:t>
                      </a:r>
                      <a:endParaRPr kumimoji="1" lang="en-US" altLang="ja-JP" sz="1200" b="1" dirty="0" smtClean="0"/>
                    </a:p>
                    <a:p>
                      <a:pPr>
                        <a:lnSpc>
                          <a:spcPts val="1300"/>
                        </a:lnSpc>
                      </a:pPr>
                      <a:r>
                        <a:rPr kumimoji="1" lang="ja-JP" altLang="en-US" sz="1200" b="1" dirty="0" smtClean="0"/>
                        <a:t>　①</a:t>
                      </a:r>
                      <a:r>
                        <a:rPr kumimoji="1" lang="en-US" altLang="ja-JP" sz="1200" b="1" dirty="0" smtClean="0"/>
                        <a:t>65</a:t>
                      </a:r>
                      <a:r>
                        <a:rPr kumimoji="1" lang="ja-JP" altLang="en-US" sz="1200" b="1" dirty="0" smtClean="0"/>
                        <a:t>歳以上</a:t>
                      </a:r>
                      <a:endParaRPr kumimoji="1" lang="en-US" altLang="ja-JP" sz="1200" b="1" dirty="0" smtClean="0"/>
                    </a:p>
                    <a:p>
                      <a:pPr>
                        <a:lnSpc>
                          <a:spcPts val="1300"/>
                        </a:lnSpc>
                      </a:pPr>
                      <a:r>
                        <a:rPr kumimoji="1" lang="ja-JP" altLang="en-US" sz="1200" b="1" dirty="0" smtClean="0"/>
                        <a:t>　②入院を要する者</a:t>
                      </a:r>
                      <a:endParaRPr kumimoji="1" lang="en-US" altLang="ja-JP" sz="1200" b="1" dirty="0" smtClean="0"/>
                    </a:p>
                    <a:p>
                      <a:pPr>
                        <a:lnSpc>
                          <a:spcPts val="1300"/>
                        </a:lnSpc>
                      </a:pPr>
                      <a:r>
                        <a:rPr kumimoji="1" lang="ja-JP" altLang="en-US" sz="1200" b="1" dirty="0" smtClean="0"/>
                        <a:t>　③重症化リスクがあり、かつ、新型コロナ治療薬又は</a:t>
                      </a:r>
                      <a:endParaRPr kumimoji="1" lang="en-US" altLang="ja-JP" sz="1200" b="1" dirty="0" smtClean="0"/>
                    </a:p>
                    <a:p>
                      <a:pPr>
                        <a:lnSpc>
                          <a:spcPts val="1300"/>
                        </a:lnSpc>
                      </a:pPr>
                      <a:r>
                        <a:rPr kumimoji="1" lang="ja-JP" altLang="en-US" sz="1200" b="1" dirty="0" smtClean="0"/>
                        <a:t>　　コロナ罹患により新たに酸素投与が必要な方</a:t>
                      </a:r>
                      <a:endParaRPr kumimoji="1" lang="en-US" altLang="ja-JP" sz="1200" b="1" dirty="0" smtClean="0"/>
                    </a:p>
                    <a:p>
                      <a:pPr>
                        <a:lnSpc>
                          <a:spcPts val="1300"/>
                        </a:lnSpc>
                      </a:pPr>
                      <a:r>
                        <a:rPr kumimoji="1" lang="ja-JP" altLang="en-US" sz="1200" b="1" dirty="0" smtClean="0"/>
                        <a:t>　④妊婦</a:t>
                      </a:r>
                      <a:endParaRPr kumimoji="1" lang="ja-JP" altLang="en-US" sz="1200" b="1" dirty="0"/>
                    </a:p>
                  </a:txBody>
                  <a:tcPr/>
                </a:tc>
                <a:tc>
                  <a:txBody>
                    <a:bodyPr/>
                    <a:lstStyle/>
                    <a:p>
                      <a:pPr>
                        <a:lnSpc>
                          <a:spcPts val="1300"/>
                        </a:lnSpc>
                      </a:pPr>
                      <a:r>
                        <a:rPr kumimoji="1" lang="ja-JP" altLang="en-US" sz="1200" b="1" dirty="0" smtClean="0"/>
                        <a:t>左記のいずれにも</a:t>
                      </a:r>
                      <a:endParaRPr kumimoji="1" lang="en-US" altLang="ja-JP" sz="1200" b="1" dirty="0" smtClean="0"/>
                    </a:p>
                    <a:p>
                      <a:pPr>
                        <a:lnSpc>
                          <a:spcPts val="1300"/>
                        </a:lnSpc>
                      </a:pPr>
                      <a:r>
                        <a:rPr kumimoji="1" lang="ja-JP" altLang="en-US" sz="1200" b="1" dirty="0" smtClean="0"/>
                        <a:t>該当しない方</a:t>
                      </a:r>
                      <a:endParaRPr kumimoji="1" lang="en-US" altLang="ja-JP" sz="1200" b="1" dirty="0" smtClean="0"/>
                    </a:p>
                  </a:txBody>
                  <a:tcPr/>
                </a:tc>
                <a:extLst>
                  <a:ext uri="{0D108BD9-81ED-4DB2-BD59-A6C34878D82A}">
                    <a16:rowId xmlns:a16="http://schemas.microsoft.com/office/drawing/2014/main" val="580481228"/>
                  </a:ext>
                </a:extLst>
              </a:tr>
              <a:tr h="218955">
                <a:tc rowSpan="4">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200" b="1" dirty="0" smtClean="0"/>
                        <a:t>入所者等</a:t>
                      </a:r>
                    </a:p>
                  </a:txBody>
                  <a:tcPr vert="eaVert"/>
                </a:tc>
                <a:tc>
                  <a:txBody>
                    <a:bodyPr/>
                    <a:lstStyle/>
                    <a:p>
                      <a:pPr>
                        <a:lnSpc>
                          <a:spcPts val="1300"/>
                        </a:lnSpc>
                      </a:pPr>
                      <a:r>
                        <a:rPr kumimoji="1" lang="ja-JP" altLang="en-US" sz="1200" b="1" dirty="0" smtClean="0"/>
                        <a:t>医療機関を受診し、陽性と判明した場合</a:t>
                      </a:r>
                      <a:endParaRPr kumimoji="1" lang="ja-JP" altLang="en-US" sz="1200" b="1" dirty="0"/>
                    </a:p>
                  </a:txBody>
                  <a:tcPr/>
                </a:tc>
                <a:tc gridSpan="2">
                  <a:txBody>
                    <a:bodyPr/>
                    <a:lstStyle/>
                    <a:p>
                      <a:pPr>
                        <a:lnSpc>
                          <a:spcPts val="1300"/>
                        </a:lnSpc>
                      </a:pPr>
                      <a:r>
                        <a:rPr lang="ja-JP" altLang="en-US" sz="1200" b="1" dirty="0" smtClean="0"/>
                        <a:t>有症状</a:t>
                      </a:r>
                      <a:endParaRPr lang="en-US" altLang="ja-JP" sz="1200" b="1" dirty="0" smtClean="0"/>
                    </a:p>
                    <a:p>
                      <a:pPr>
                        <a:lnSpc>
                          <a:spcPts val="1300"/>
                        </a:lnSpc>
                      </a:pPr>
                      <a:r>
                        <a:rPr lang="ja-JP" altLang="en-US" sz="1200" b="1" dirty="0" smtClean="0"/>
                        <a:t>無症状</a:t>
                      </a:r>
                      <a:endParaRPr lang="ja-JP" altLang="en-US" sz="1200" b="1" dirty="0"/>
                    </a:p>
                  </a:txBody>
                  <a:tcPr/>
                </a:tc>
                <a:tc hMerge="1">
                  <a:txBody>
                    <a:bodyPr/>
                    <a:lstStyle/>
                    <a:p>
                      <a:endParaRPr kumimoji="1" lang="ja-JP" altLang="en-US"/>
                    </a:p>
                  </a:txBody>
                  <a:tcPr/>
                </a:tc>
                <a:tc rowSpan="2">
                  <a:txBody>
                    <a:bodyPr/>
                    <a:lstStyle/>
                    <a:p>
                      <a:pPr>
                        <a:lnSpc>
                          <a:spcPts val="1300"/>
                        </a:lnSpc>
                      </a:pPr>
                      <a:endParaRPr kumimoji="1" lang="en-US" altLang="ja-JP" sz="1200" b="1" dirty="0" smtClean="0">
                        <a:solidFill>
                          <a:schemeClr val="tx1"/>
                        </a:solidFill>
                      </a:endParaRPr>
                    </a:p>
                    <a:p>
                      <a:pPr>
                        <a:lnSpc>
                          <a:spcPts val="1300"/>
                        </a:lnSpc>
                      </a:pPr>
                      <a:r>
                        <a:rPr kumimoji="1" lang="ja-JP" altLang="en-US" sz="1200" b="1" dirty="0" smtClean="0">
                          <a:solidFill>
                            <a:schemeClr val="tx1"/>
                          </a:solidFill>
                        </a:rPr>
                        <a:t>発生届の提出あり（</a:t>
                      </a:r>
                      <a:r>
                        <a:rPr kumimoji="1" lang="en-US" altLang="ja-JP" sz="1200" b="1" dirty="0" smtClean="0">
                          <a:solidFill>
                            <a:schemeClr val="tx1"/>
                          </a:solidFill>
                        </a:rPr>
                        <a:t>※</a:t>
                      </a:r>
                      <a:r>
                        <a:rPr kumimoji="1" lang="ja-JP" altLang="en-US" sz="1200" b="1" dirty="0" smtClean="0">
                          <a:solidFill>
                            <a:schemeClr val="tx1"/>
                          </a:solidFill>
                        </a:rPr>
                        <a:t>）。</a:t>
                      </a:r>
                      <a:endParaRPr kumimoji="1" lang="en-US" altLang="ja-JP" sz="1200" b="1" dirty="0" smtClean="0">
                        <a:solidFill>
                          <a:schemeClr val="tx1"/>
                        </a:solidFill>
                      </a:endParaRPr>
                    </a:p>
                    <a:p>
                      <a:pPr>
                        <a:lnSpc>
                          <a:spcPts val="1300"/>
                        </a:lnSpc>
                      </a:pPr>
                      <a:r>
                        <a:rPr kumimoji="1" lang="ja-JP" altLang="en-US" sz="1200" b="1" dirty="0" smtClean="0">
                          <a:solidFill>
                            <a:schemeClr val="tx1"/>
                          </a:solidFill>
                        </a:rPr>
                        <a:t>保健所から連絡（</a:t>
                      </a:r>
                      <a:r>
                        <a:rPr kumimoji="1" lang="en-US" altLang="ja-JP" sz="1200" b="1" dirty="0" smtClean="0">
                          <a:solidFill>
                            <a:schemeClr val="tx1"/>
                          </a:solidFill>
                        </a:rPr>
                        <a:t>SMS</a:t>
                      </a:r>
                      <a:r>
                        <a:rPr kumimoji="1" lang="ja-JP" altLang="en-US" sz="1200" b="1" dirty="0" smtClean="0">
                          <a:solidFill>
                            <a:schemeClr val="tx1"/>
                          </a:solidFill>
                        </a:rPr>
                        <a:t>等）あり。</a:t>
                      </a:r>
                      <a:endParaRPr kumimoji="1" lang="en-US" altLang="ja-JP" sz="1200" b="1" dirty="0" smtClean="0">
                        <a:solidFill>
                          <a:schemeClr val="tx1"/>
                        </a:solidFill>
                      </a:endParaRPr>
                    </a:p>
                  </a:txBody>
                  <a:tcPr/>
                </a:tc>
                <a:tc rowSpan="10">
                  <a:txBody>
                    <a:bodyPr/>
                    <a:lstStyle/>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1" dirty="0" smtClean="0">
                        <a:solidFill>
                          <a:schemeClr val="tx1"/>
                        </a:solidFill>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1" dirty="0" smtClean="0">
                        <a:solidFill>
                          <a:schemeClr val="tx1"/>
                        </a:solidFill>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1" dirty="0" smtClean="0">
                        <a:solidFill>
                          <a:schemeClr val="tx1"/>
                        </a:solidFill>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1" dirty="0" smtClean="0">
                        <a:solidFill>
                          <a:schemeClr val="tx1"/>
                        </a:solidFill>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1" dirty="0" smtClean="0">
                        <a:solidFill>
                          <a:schemeClr val="tx1"/>
                        </a:solidFill>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1" dirty="0" smtClean="0">
                        <a:solidFill>
                          <a:schemeClr val="tx1"/>
                        </a:solidFill>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1" dirty="0" smtClean="0">
                        <a:solidFill>
                          <a:schemeClr val="tx1"/>
                        </a:solidFill>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1" dirty="0" smtClean="0">
                        <a:solidFill>
                          <a:schemeClr val="tx1"/>
                        </a:solidFill>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1" dirty="0" smtClean="0">
                        <a:solidFill>
                          <a:schemeClr val="tx1"/>
                        </a:solidFill>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1" dirty="0" smtClean="0">
                        <a:solidFill>
                          <a:schemeClr val="tx1"/>
                        </a:solidFill>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1" dirty="0" smtClean="0">
                        <a:solidFill>
                          <a:schemeClr val="tx1"/>
                        </a:solidFill>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b="1" dirty="0" smtClean="0">
                          <a:solidFill>
                            <a:schemeClr val="tx1"/>
                          </a:solidFill>
                        </a:rPr>
                        <a:t>発生届の提出なし。</a:t>
                      </a: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b="1" u="sng" dirty="0" smtClean="0">
                          <a:solidFill>
                            <a:schemeClr val="tx1"/>
                          </a:solidFill>
                        </a:rPr>
                        <a:t>陽性者本人（施設での代行可）から陽性者登録センター（別添２）</a:t>
                      </a:r>
                      <a:r>
                        <a:rPr kumimoji="1" lang="ja-JP" altLang="en-US" sz="1200" b="1" dirty="0" smtClean="0">
                          <a:solidFill>
                            <a:schemeClr val="tx1"/>
                          </a:solidFill>
                        </a:rPr>
                        <a:t>へ</a:t>
                      </a:r>
                      <a:endParaRPr kumimoji="1" lang="en-US" altLang="ja-JP" sz="1200" b="1" dirty="0" smtClean="0">
                        <a:solidFill>
                          <a:schemeClr val="tx1"/>
                        </a:solidFill>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b="1" dirty="0" smtClean="0">
                          <a:solidFill>
                            <a:schemeClr val="tx1"/>
                          </a:solidFill>
                        </a:rPr>
                        <a:t>登録が必要。</a:t>
                      </a:r>
                    </a:p>
                  </a:txBody>
                  <a:tcPr/>
                </a:tc>
                <a:extLst>
                  <a:ext uri="{0D108BD9-81ED-4DB2-BD59-A6C34878D82A}">
                    <a16:rowId xmlns:a16="http://schemas.microsoft.com/office/drawing/2014/main" val="3186969703"/>
                  </a:ext>
                </a:extLst>
              </a:tr>
              <a:tr h="199584">
                <a:tc vMerge="1">
                  <a:txBody>
                    <a:bodyPr/>
                    <a:lstStyle/>
                    <a:p>
                      <a:endParaRPr kumimoji="1" lang="ja-JP" altLang="en-US" sz="1400" dirty="0"/>
                    </a:p>
                  </a:txBody>
                  <a:tcPr/>
                </a:tc>
                <a:tc>
                  <a:txBody>
                    <a:bodyPr/>
                    <a:lstStyle/>
                    <a:p>
                      <a:pPr>
                        <a:lnSpc>
                          <a:spcPts val="1300"/>
                        </a:lnSpc>
                      </a:pPr>
                      <a:r>
                        <a:rPr kumimoji="1" lang="ja-JP" altLang="en-US" sz="1200" b="1" smtClean="0"/>
                        <a:t>高齢者施設等「スマホ検査センター」において保健所から陽性と結果連絡があった場合</a:t>
                      </a:r>
                      <a:endParaRPr kumimoji="1" lang="ja-JP" altLang="en-US" sz="1200" b="1" dirty="0"/>
                    </a:p>
                  </a:txBody>
                  <a:tcPr/>
                </a:tc>
                <a:tc gridSpan="2">
                  <a:txBody>
                    <a:bodyPr/>
                    <a:lstStyle/>
                    <a:p>
                      <a:pPr>
                        <a:lnSpc>
                          <a:spcPts val="1300"/>
                        </a:lnSpc>
                      </a:pPr>
                      <a:r>
                        <a:rPr lang="ja-JP" altLang="en-US" sz="1200" b="1" dirty="0" smtClean="0"/>
                        <a:t>有症状</a:t>
                      </a:r>
                      <a:endParaRPr lang="ja-JP" altLang="en-US" sz="1200" b="1" dirty="0"/>
                    </a:p>
                  </a:txBody>
                  <a:tcPr/>
                </a:tc>
                <a:tc hMerge="1">
                  <a:txBody>
                    <a:bodyPr/>
                    <a:lstStyle/>
                    <a:p>
                      <a:endParaRPr kumimoji="1" lang="ja-JP" altLang="en-US"/>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p>
                  </a:txBody>
                  <a:tcPr/>
                </a:tc>
                <a:tc vMerge="1">
                  <a:txBody>
                    <a:bodyPr/>
                    <a:lstStyle/>
                    <a:p>
                      <a:endParaRPr kumimoji="1" lang="ja-JP" altLang="en-US"/>
                    </a:p>
                  </a:txBody>
                  <a:tcPr/>
                </a:tc>
                <a:extLst>
                  <a:ext uri="{0D108BD9-81ED-4DB2-BD59-A6C34878D82A}">
                    <a16:rowId xmlns:a16="http://schemas.microsoft.com/office/drawing/2014/main" val="2502104501"/>
                  </a:ext>
                </a:extLst>
              </a:tr>
              <a:tr h="462601">
                <a:tc vMerge="1">
                  <a:txBody>
                    <a:bodyPr/>
                    <a:lstStyle/>
                    <a:p>
                      <a:endParaRPr kumimoji="1" lang="ja-JP" altLang="en-US" sz="1400" dirty="0"/>
                    </a:p>
                  </a:txBody>
                  <a:tcPr/>
                </a:tc>
                <a:tc rowSpan="2">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b="1" smtClean="0"/>
                        <a:t>自ら抗原定性検査キットで検査を実施し、陽性と判明した場合</a:t>
                      </a:r>
                      <a:endParaRPr kumimoji="1" lang="ja-JP" altLang="en-US" sz="1200" b="1" dirty="0" smtClean="0"/>
                    </a:p>
                  </a:txBody>
                  <a:tcPr/>
                </a:tc>
                <a:tc gridSpan="2">
                  <a:txBody>
                    <a:bodyPr/>
                    <a:lstStyle/>
                    <a:p>
                      <a:pPr>
                        <a:lnSpc>
                          <a:spcPts val="1300"/>
                        </a:lnSpc>
                      </a:pPr>
                      <a:r>
                        <a:rPr lang="ja-JP" altLang="en-US" sz="1200" b="1" dirty="0" smtClean="0"/>
                        <a:t>有症状</a:t>
                      </a:r>
                      <a:endParaRPr lang="ja-JP" altLang="en-US" sz="1200" b="1" dirty="0"/>
                    </a:p>
                  </a:txBody>
                  <a:tcPr/>
                </a:tc>
                <a:tc hMerge="1">
                  <a:txBody>
                    <a:bodyPr/>
                    <a:lstStyle/>
                    <a:p>
                      <a:endParaRPr kumimoji="1" lang="ja-JP" altLang="en-US"/>
                    </a:p>
                  </a:txBody>
                  <a:tcPr/>
                </a:tc>
                <a:tc>
                  <a:txBody>
                    <a:bodyPr/>
                    <a:lstStyle/>
                    <a:p>
                      <a:pPr>
                        <a:lnSpc>
                          <a:spcPts val="1300"/>
                        </a:lnSpc>
                      </a:pPr>
                      <a:r>
                        <a:rPr kumimoji="1" lang="ja-JP" altLang="en-US" sz="1200" b="1" dirty="0" smtClean="0">
                          <a:solidFill>
                            <a:schemeClr val="tx1"/>
                          </a:solidFill>
                        </a:rPr>
                        <a:t>速やかに協力医療機関等を受診してください。</a:t>
                      </a:r>
                      <a:endParaRPr kumimoji="1" lang="en-US" altLang="ja-JP" sz="1200" b="1" dirty="0" smtClean="0">
                        <a:solidFill>
                          <a:schemeClr val="tx1"/>
                        </a:solidFill>
                      </a:endParaRPr>
                    </a:p>
                    <a:p>
                      <a:pPr>
                        <a:lnSpc>
                          <a:spcPts val="1300"/>
                        </a:lnSpc>
                      </a:pPr>
                      <a:r>
                        <a:rPr kumimoji="1" lang="ja-JP" altLang="en-US" sz="1200" b="1" dirty="0" smtClean="0">
                          <a:solidFill>
                            <a:schemeClr val="tx1"/>
                          </a:solidFill>
                        </a:rPr>
                        <a:t>新型コロナと診断された場合、医療機関から発生届の提出あり（</a:t>
                      </a:r>
                      <a:r>
                        <a:rPr kumimoji="1" lang="en-US" altLang="ja-JP" sz="1200" b="1" dirty="0" smtClean="0">
                          <a:solidFill>
                            <a:schemeClr val="tx1"/>
                          </a:solidFill>
                        </a:rPr>
                        <a:t>※</a:t>
                      </a:r>
                      <a:r>
                        <a:rPr kumimoji="1" lang="ja-JP" altLang="en-US" sz="1200" b="1" dirty="0" smtClean="0">
                          <a:solidFill>
                            <a:schemeClr val="tx1"/>
                          </a:solidFill>
                        </a:rPr>
                        <a:t>）</a:t>
                      </a:r>
                      <a:endParaRPr kumimoji="1" lang="en-US" altLang="ja-JP" sz="1200" b="1" dirty="0" smtClean="0">
                        <a:solidFill>
                          <a:schemeClr val="tx1"/>
                        </a:solidFill>
                      </a:endParaRPr>
                    </a:p>
                    <a:p>
                      <a:pPr>
                        <a:lnSpc>
                          <a:spcPts val="1300"/>
                        </a:lnSpc>
                      </a:pPr>
                      <a:r>
                        <a:rPr kumimoji="1" lang="ja-JP" altLang="en-US" sz="1200" b="1" dirty="0" smtClean="0">
                          <a:solidFill>
                            <a:schemeClr val="tx1"/>
                          </a:solidFill>
                        </a:rPr>
                        <a:t>保健所から連絡（</a:t>
                      </a:r>
                      <a:r>
                        <a:rPr kumimoji="1" lang="en-US" altLang="ja-JP" sz="1200" b="1" dirty="0" smtClean="0">
                          <a:solidFill>
                            <a:schemeClr val="tx1"/>
                          </a:solidFill>
                        </a:rPr>
                        <a:t>SMS</a:t>
                      </a:r>
                      <a:r>
                        <a:rPr kumimoji="1" lang="ja-JP" altLang="en-US" sz="1200" b="1" dirty="0" smtClean="0">
                          <a:solidFill>
                            <a:schemeClr val="tx1"/>
                          </a:solidFill>
                        </a:rPr>
                        <a:t>等）あり。</a:t>
                      </a:r>
                      <a:endParaRPr kumimoji="1" lang="ja-JP" altLang="en-US" sz="1200" b="1" dirty="0">
                        <a:solidFill>
                          <a:schemeClr val="tx1"/>
                        </a:solidFill>
                      </a:endParaRPr>
                    </a:p>
                  </a:txBody>
                  <a:tcPr>
                    <a:lnR w="12700" cap="flat" cmpd="sng" algn="ctr">
                      <a:solidFill>
                        <a:schemeClr val="bg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50" b="1" dirty="0" smtClean="0"/>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464728253"/>
                  </a:ext>
                </a:extLst>
              </a:tr>
              <a:tr h="170553">
                <a:tc vMerge="1">
                  <a:txBody>
                    <a:bodyPr/>
                    <a:lstStyle/>
                    <a:p>
                      <a:endParaRPr kumimoji="1" lang="ja-JP" altLang="en-US" sz="1400" dirty="0"/>
                    </a:p>
                  </a:txBody>
                  <a:tcPr/>
                </a:tc>
                <a:tc vMerge="1">
                  <a:txBody>
                    <a:bodyPr/>
                    <a:lstStyle/>
                    <a:p>
                      <a:endParaRPr kumimoji="1" lang="ja-JP" altLang="en-US" sz="1400" dirty="0"/>
                    </a:p>
                  </a:txBody>
                  <a:tcPr/>
                </a:tc>
                <a:tc gridSpan="2">
                  <a:txBody>
                    <a:bodyPr/>
                    <a:lstStyle/>
                    <a:p>
                      <a:pPr>
                        <a:lnSpc>
                          <a:spcPts val="1300"/>
                        </a:lnSpc>
                      </a:pPr>
                      <a:r>
                        <a:rPr lang="ja-JP" altLang="en-US" sz="1200" b="1" dirty="0" smtClean="0"/>
                        <a:t>無症状</a:t>
                      </a:r>
                      <a:endParaRPr lang="ja-JP" altLang="en-US" sz="1200" b="1" dirty="0"/>
                    </a:p>
                  </a:txBody>
                  <a:tcPr/>
                </a:tc>
                <a:tc hMerge="1">
                  <a:txBody>
                    <a:bodyPr/>
                    <a:lstStyle/>
                    <a:p>
                      <a:endParaRPr kumimoji="1" lang="ja-JP" altLang="en-US"/>
                    </a:p>
                  </a:txBody>
                  <a:tcPr/>
                </a:tc>
                <a:tc>
                  <a:txBody>
                    <a:bodyPr/>
                    <a:lstStyle/>
                    <a:p>
                      <a:pPr>
                        <a:lnSpc>
                          <a:spcPts val="1300"/>
                        </a:lnSpc>
                      </a:pPr>
                      <a:r>
                        <a:rPr kumimoji="1" lang="ja-JP" altLang="en-US" sz="1200" b="1" dirty="0" smtClean="0">
                          <a:solidFill>
                            <a:schemeClr val="tx1"/>
                          </a:solidFill>
                        </a:rPr>
                        <a:t>施設内の個室で隔離などの感染対策を講じた上で、健康観察を行い、</a:t>
                      </a:r>
                      <a:endParaRPr kumimoji="1" lang="en-US" altLang="ja-JP" sz="1200" b="1" dirty="0" smtClean="0">
                        <a:solidFill>
                          <a:schemeClr val="tx1"/>
                        </a:solidFill>
                      </a:endParaRPr>
                    </a:p>
                    <a:p>
                      <a:pPr>
                        <a:lnSpc>
                          <a:spcPts val="1300"/>
                        </a:lnSpc>
                      </a:pPr>
                      <a:r>
                        <a:rPr kumimoji="1" lang="ja-JP" altLang="en-US" sz="1200" b="1" dirty="0" smtClean="0">
                          <a:solidFill>
                            <a:schemeClr val="tx1"/>
                          </a:solidFill>
                        </a:rPr>
                        <a:t>症状が出現した際は速やかに協力医療機関等を受診してください（</a:t>
                      </a:r>
                      <a:r>
                        <a:rPr kumimoji="1" lang="en-US" altLang="ja-JP" sz="1200" b="1" dirty="0" smtClean="0">
                          <a:solidFill>
                            <a:schemeClr val="tx1"/>
                          </a:solidFill>
                        </a:rPr>
                        <a:t>※</a:t>
                      </a:r>
                      <a:r>
                        <a:rPr kumimoji="1" lang="ja-JP" altLang="en-US" sz="1200" b="1" dirty="0" smtClean="0">
                          <a:solidFill>
                            <a:schemeClr val="tx1"/>
                          </a:solidFill>
                        </a:rPr>
                        <a:t>）</a:t>
                      </a:r>
                      <a:r>
                        <a:rPr kumimoji="1" lang="ja-JP" altLang="en-US" sz="1200" b="1" dirty="0" smtClean="0">
                          <a:solidFill>
                            <a:schemeClr val="tx1"/>
                          </a:solidFill>
                        </a:rPr>
                        <a:t>。</a:t>
                      </a:r>
                      <a:endParaRPr kumimoji="1" lang="ja-JP" altLang="en-US" sz="1200" b="1" dirty="0">
                        <a:solidFill>
                          <a:schemeClr val="tx1"/>
                        </a:solidFill>
                      </a:endParaRPr>
                    </a:p>
                  </a:txBody>
                  <a:tcPr>
                    <a:lnR w="12700" cap="flat" cmpd="sng" algn="ctr">
                      <a:solidFill>
                        <a:schemeClr val="bg1"/>
                      </a:solidFill>
                      <a:prstDash val="solid"/>
                      <a:round/>
                      <a:headEnd type="none" w="med" len="med"/>
                      <a:tailEnd type="none" w="med" len="med"/>
                    </a:lnR>
                  </a:tcPr>
                </a:tc>
                <a:tc vMerge="1">
                  <a:txBody>
                    <a:bodyPr/>
                    <a:lstStyle/>
                    <a:p>
                      <a:endParaRPr kumimoji="1" lang="ja-JP" altLang="en-US" sz="1200" b="1" dirty="0"/>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2805431"/>
                  </a:ext>
                </a:extLst>
              </a:tr>
              <a:tr h="0">
                <a:tc rowSpan="6">
                  <a:txBody>
                    <a:bodyPr/>
                    <a:lstStyle/>
                    <a:p>
                      <a:pPr algn="ctr">
                        <a:lnSpc>
                          <a:spcPts val="1300"/>
                        </a:lnSpc>
                      </a:pPr>
                      <a:r>
                        <a:rPr kumimoji="1" lang="ja-JP" altLang="en-US" sz="1200" b="1" dirty="0" smtClean="0"/>
                        <a:t>従事者等</a:t>
                      </a:r>
                      <a:endParaRPr kumimoji="1" lang="ja-JP" altLang="en-US" sz="1200" b="1" dirty="0"/>
                    </a:p>
                  </a:txBody>
                  <a:tcPr vert="eaVert"/>
                </a:tc>
                <a:tc>
                  <a:txBody>
                    <a:bodyPr/>
                    <a:lstStyle/>
                    <a:p>
                      <a:pPr>
                        <a:lnSpc>
                          <a:spcPts val="1300"/>
                        </a:lnSpc>
                      </a:pPr>
                      <a:r>
                        <a:rPr kumimoji="1" lang="ja-JP" altLang="en-US" sz="1200" b="1" smtClean="0"/>
                        <a:t>医療機関を受診し、陽性と判明した場合</a:t>
                      </a:r>
                      <a:endParaRPr kumimoji="1" lang="ja-JP" altLang="en-US" sz="1200" b="1" dirty="0"/>
                    </a:p>
                  </a:txBody>
                  <a:tcPr/>
                </a:tc>
                <a:tc gridSpan="2">
                  <a:txBody>
                    <a:bodyPr/>
                    <a:lstStyle/>
                    <a:p>
                      <a:pPr>
                        <a:lnSpc>
                          <a:spcPts val="1300"/>
                        </a:lnSpc>
                      </a:pPr>
                      <a:r>
                        <a:rPr kumimoji="1" lang="ja-JP" altLang="en-US" sz="1200" b="1" dirty="0" smtClean="0"/>
                        <a:t>有症状</a:t>
                      </a:r>
                      <a:endParaRPr kumimoji="1" lang="en-US" altLang="ja-JP" sz="1200" b="1" dirty="0" smtClean="0"/>
                    </a:p>
                    <a:p>
                      <a:pPr>
                        <a:lnSpc>
                          <a:spcPts val="1300"/>
                        </a:lnSpc>
                      </a:pPr>
                      <a:r>
                        <a:rPr kumimoji="1" lang="ja-JP" altLang="en-US" sz="1200" b="1" dirty="0" smtClean="0"/>
                        <a:t>無症状</a:t>
                      </a:r>
                      <a:endParaRPr kumimoji="1" lang="ja-JP" altLang="en-US" sz="1200" b="1" dirty="0"/>
                    </a:p>
                  </a:txBody>
                  <a:tcPr/>
                </a:tc>
                <a:tc hMerge="1">
                  <a:txBody>
                    <a:bodyPr/>
                    <a:lstStyle/>
                    <a:p>
                      <a:endParaRPr kumimoji="1" lang="ja-JP" altLang="en-US"/>
                    </a:p>
                  </a:txBody>
                  <a:tcPr/>
                </a:tc>
                <a:tc rowSpan="3">
                  <a:txBody>
                    <a:bodyPr/>
                    <a:lstStyle/>
                    <a:p>
                      <a:pPr>
                        <a:lnSpc>
                          <a:spcPts val="1300"/>
                        </a:lnSpc>
                      </a:pPr>
                      <a:endParaRPr kumimoji="1" lang="en-US" altLang="ja-JP" sz="1200" b="1" dirty="0" smtClean="0">
                        <a:solidFill>
                          <a:schemeClr val="tx1"/>
                        </a:solidFill>
                      </a:endParaRPr>
                    </a:p>
                    <a:p>
                      <a:pPr>
                        <a:lnSpc>
                          <a:spcPts val="1300"/>
                        </a:lnSpc>
                      </a:pPr>
                      <a:endParaRPr kumimoji="1" lang="en-US" altLang="ja-JP" sz="1200" b="1" dirty="0" smtClean="0">
                        <a:solidFill>
                          <a:schemeClr val="tx1"/>
                        </a:solidFill>
                      </a:endParaRPr>
                    </a:p>
                    <a:p>
                      <a:pPr>
                        <a:lnSpc>
                          <a:spcPts val="1300"/>
                        </a:lnSpc>
                      </a:pPr>
                      <a:r>
                        <a:rPr kumimoji="1" lang="ja-JP" altLang="en-US" sz="1200" b="1" dirty="0" smtClean="0">
                          <a:solidFill>
                            <a:schemeClr val="tx1"/>
                          </a:solidFill>
                        </a:rPr>
                        <a:t>発生届の提出あり（</a:t>
                      </a:r>
                      <a:r>
                        <a:rPr kumimoji="1" lang="en-US" altLang="ja-JP" sz="1200" b="1" dirty="0" smtClean="0">
                          <a:solidFill>
                            <a:schemeClr val="tx1"/>
                          </a:solidFill>
                        </a:rPr>
                        <a:t>※</a:t>
                      </a:r>
                      <a:r>
                        <a:rPr kumimoji="1" lang="ja-JP" altLang="en-US" sz="1200" b="1" dirty="0" smtClean="0">
                          <a:solidFill>
                            <a:schemeClr val="tx1"/>
                          </a:solidFill>
                        </a:rPr>
                        <a:t>）。</a:t>
                      </a:r>
                      <a:endParaRPr kumimoji="1" lang="en-US" altLang="ja-JP" sz="1200" b="1" dirty="0" smtClean="0">
                        <a:solidFill>
                          <a:schemeClr val="tx1"/>
                        </a:solidFill>
                      </a:endParaRPr>
                    </a:p>
                    <a:p>
                      <a:pPr>
                        <a:lnSpc>
                          <a:spcPts val="1300"/>
                        </a:lnSpc>
                      </a:pPr>
                      <a:r>
                        <a:rPr kumimoji="1" lang="ja-JP" altLang="en-US" sz="1200" b="1" dirty="0" smtClean="0">
                          <a:solidFill>
                            <a:schemeClr val="tx1"/>
                          </a:solidFill>
                        </a:rPr>
                        <a:t>保健所から連絡（</a:t>
                      </a:r>
                      <a:r>
                        <a:rPr kumimoji="1" lang="en-US" altLang="ja-JP" sz="1200" b="1" dirty="0" smtClean="0">
                          <a:solidFill>
                            <a:schemeClr val="tx1"/>
                          </a:solidFill>
                        </a:rPr>
                        <a:t>SMS</a:t>
                      </a:r>
                      <a:r>
                        <a:rPr kumimoji="1" lang="ja-JP" altLang="en-US" sz="1200" b="1" dirty="0" smtClean="0">
                          <a:solidFill>
                            <a:schemeClr val="tx1"/>
                          </a:solidFill>
                        </a:rPr>
                        <a:t>等）あり。</a:t>
                      </a:r>
                      <a:endParaRPr kumimoji="1" lang="en-US" altLang="ja-JP" sz="1200" b="1" dirty="0" smtClean="0">
                        <a:solidFill>
                          <a:schemeClr val="tx1"/>
                        </a:solidFill>
                      </a:endParaRPr>
                    </a:p>
                  </a:txBody>
                  <a:tcPr>
                    <a:lnR w="12700" cap="flat" cmpd="sng" algn="ctr">
                      <a:solidFill>
                        <a:schemeClr val="bg1"/>
                      </a:solidFill>
                      <a:prstDash val="solid"/>
                      <a:round/>
                      <a:headEnd type="none" w="med" len="med"/>
                      <a:tailEnd type="none" w="med" len="med"/>
                    </a:lnR>
                  </a:tcPr>
                </a:tc>
                <a:tc vMerge="1">
                  <a:txBody>
                    <a:bodyPr/>
                    <a:lstStyle/>
                    <a:p>
                      <a:endParaRPr kumimoji="1" lang="ja-JP" altLang="en-US" sz="1200" b="1" dirty="0"/>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459683423"/>
                  </a:ext>
                </a:extLst>
              </a:tr>
              <a:tr h="0">
                <a:tc vMerge="1">
                  <a:txBody>
                    <a:bodyPr/>
                    <a:lstStyle/>
                    <a:p>
                      <a:endParaRPr kumimoji="1" lang="ja-JP" altLang="en-US" sz="1400" dirty="0"/>
                    </a:p>
                  </a:txBody>
                  <a:tcPr/>
                </a:tc>
                <a:tc>
                  <a:txBody>
                    <a:bodyPr/>
                    <a:lstStyle/>
                    <a:p>
                      <a:pPr>
                        <a:lnSpc>
                          <a:spcPts val="1300"/>
                        </a:lnSpc>
                      </a:pPr>
                      <a:r>
                        <a:rPr kumimoji="1" lang="ja-JP" altLang="en-US" sz="1200" b="1" smtClean="0"/>
                        <a:t>高齢者施設等「スマホ検査センター」において保健所から陽性と結果連絡があった場合</a:t>
                      </a:r>
                      <a:endParaRPr kumimoji="1" lang="ja-JP" altLang="en-US" sz="1200" b="1" dirty="0"/>
                    </a:p>
                  </a:txBody>
                  <a:tcPr/>
                </a:tc>
                <a:tc gridSpan="2">
                  <a:txBody>
                    <a:bodyPr/>
                    <a:lstStyle/>
                    <a:p>
                      <a:pPr>
                        <a:lnSpc>
                          <a:spcPts val="1300"/>
                        </a:lnSpc>
                      </a:pPr>
                      <a:r>
                        <a:rPr lang="ja-JP" altLang="en-US" sz="1200" b="1" dirty="0" smtClean="0"/>
                        <a:t>有症状</a:t>
                      </a:r>
                      <a:endParaRPr lang="ja-JP" altLang="en-US" sz="1200" b="1" dirty="0"/>
                    </a:p>
                  </a:txBody>
                  <a:tcPr/>
                </a:tc>
                <a:tc hMerge="1">
                  <a:txBody>
                    <a:bodyPr/>
                    <a:lstStyle/>
                    <a:p>
                      <a:endParaRPr kumimoji="1" lang="ja-JP" altLang="en-US"/>
                    </a:p>
                  </a:txBody>
                  <a:tcPr/>
                </a:tc>
                <a:tc vMerge="1">
                  <a:txBody>
                    <a:bodyPr/>
                    <a:lstStyle/>
                    <a:p>
                      <a:endParaRPr kumimoji="1" lang="ja-JP" altLang="en-US" sz="1200" dirty="0"/>
                    </a:p>
                  </a:txBody>
                  <a:tcPr/>
                </a:tc>
                <a:tc vMerge="1">
                  <a:txBody>
                    <a:bodyPr/>
                    <a:lstStyle/>
                    <a:p>
                      <a:endParaRPr kumimoji="1" lang="ja-JP" altLang="en-US"/>
                    </a:p>
                  </a:txBody>
                  <a:tcPr/>
                </a:tc>
                <a:extLst>
                  <a:ext uri="{0D108BD9-81ED-4DB2-BD59-A6C34878D82A}">
                    <a16:rowId xmlns:a16="http://schemas.microsoft.com/office/drawing/2014/main" val="2573791114"/>
                  </a:ext>
                </a:extLst>
              </a:tr>
              <a:tr h="0">
                <a:tc vMerge="1">
                  <a:txBody>
                    <a:bodyPr/>
                    <a:lstStyle/>
                    <a:p>
                      <a:endParaRPr kumimoji="1" lang="ja-JP" altLang="en-US" sz="1400" dirty="0"/>
                    </a:p>
                  </a:txBody>
                  <a:tcPr/>
                </a:tc>
                <a:tc rowSpan="2">
                  <a:txBody>
                    <a:bodyPr/>
                    <a:lstStyle/>
                    <a:p>
                      <a:pPr>
                        <a:lnSpc>
                          <a:spcPts val="1300"/>
                        </a:lnSpc>
                      </a:pPr>
                      <a:r>
                        <a:rPr kumimoji="1" lang="ja-JP" altLang="en-US" sz="1200" b="1" smtClean="0"/>
                        <a:t>従事者等定期検査によって陽性と判明した場合</a:t>
                      </a:r>
                      <a:endParaRPr kumimoji="1" lang="en-US" altLang="ja-JP" sz="1200" b="1" smtClean="0"/>
                    </a:p>
                    <a:p>
                      <a:pPr>
                        <a:lnSpc>
                          <a:spcPts val="1300"/>
                        </a:lnSpc>
                      </a:pPr>
                      <a:r>
                        <a:rPr kumimoji="1" lang="ja-JP" altLang="en-US" sz="1200" b="1" smtClean="0"/>
                        <a:t>　</a:t>
                      </a:r>
                      <a:r>
                        <a:rPr kumimoji="1" lang="en-US" altLang="ja-JP" sz="1200" b="1" smtClean="0"/>
                        <a:t>※</a:t>
                      </a:r>
                      <a:r>
                        <a:rPr kumimoji="1" lang="ja-JP" altLang="en-US" sz="1200" b="1" smtClean="0"/>
                        <a:t>政令市・中核市保健所では実施状況が</a:t>
                      </a:r>
                      <a:endParaRPr kumimoji="1" lang="en-US" altLang="ja-JP" sz="1200" b="1" smtClean="0"/>
                    </a:p>
                    <a:p>
                      <a:pPr>
                        <a:lnSpc>
                          <a:spcPts val="1300"/>
                        </a:lnSpc>
                      </a:pPr>
                      <a:r>
                        <a:rPr kumimoji="1" lang="ja-JP" altLang="en-US" sz="1200" b="1" smtClean="0"/>
                        <a:t>　　異なりますのでご注意ください。</a:t>
                      </a:r>
                      <a:endParaRPr kumimoji="1" lang="ja-JP" altLang="en-US" sz="1200" b="1" dirty="0"/>
                    </a:p>
                  </a:txBody>
                  <a:tcPr/>
                </a:tc>
                <a:tc rowSpan="2">
                  <a:txBody>
                    <a:bodyPr/>
                    <a:lstStyle/>
                    <a:p>
                      <a:pPr algn="ctr">
                        <a:lnSpc>
                          <a:spcPts val="1300"/>
                        </a:lnSpc>
                      </a:pPr>
                      <a:r>
                        <a:rPr lang="ja-JP" altLang="en-US" sz="1200" b="1" dirty="0" smtClean="0"/>
                        <a:t>無症状</a:t>
                      </a:r>
                      <a:endParaRPr lang="ja-JP" altLang="en-US" sz="1200" b="1" dirty="0"/>
                    </a:p>
                  </a:txBody>
                  <a:tcPr vert="eaVert"/>
                </a:tc>
                <a:tc>
                  <a:txBody>
                    <a:bodyPr/>
                    <a:lstStyle/>
                    <a:p>
                      <a:pPr>
                        <a:lnSpc>
                          <a:spcPts val="1300"/>
                        </a:lnSpc>
                      </a:pPr>
                      <a:r>
                        <a:rPr kumimoji="1" lang="en-US" altLang="ja-JP" sz="1200" b="1" dirty="0" smtClean="0"/>
                        <a:t> PCR</a:t>
                      </a:r>
                      <a:endParaRPr kumimoji="1" lang="ja-JP" altLang="en-US" sz="1200" b="1" dirty="0"/>
                    </a:p>
                  </a:txBody>
                  <a:tcPr/>
                </a:tc>
                <a:tc vMerge="1">
                  <a:txBody>
                    <a:bodyPr/>
                    <a:lstStyle/>
                    <a:p>
                      <a:endParaRPr kumimoji="1" lang="ja-JP" altLang="en-US" sz="1200" dirty="0"/>
                    </a:p>
                  </a:txBody>
                  <a:tcPr/>
                </a:tc>
                <a:tc vMerge="1">
                  <a:txBody>
                    <a:bodyPr/>
                    <a:lstStyle/>
                    <a:p>
                      <a:endParaRPr kumimoji="1" lang="ja-JP" altLang="en-US" dirty="0"/>
                    </a:p>
                  </a:txBody>
                  <a:tcPr/>
                </a:tc>
                <a:extLst>
                  <a:ext uri="{0D108BD9-81ED-4DB2-BD59-A6C34878D82A}">
                    <a16:rowId xmlns:a16="http://schemas.microsoft.com/office/drawing/2014/main" val="1316465931"/>
                  </a:ext>
                </a:extLst>
              </a:tr>
              <a:tr h="177486">
                <a:tc vMerge="1">
                  <a:txBody>
                    <a:bodyPr/>
                    <a:lstStyle/>
                    <a:p>
                      <a:endParaRPr kumimoji="1" lang="ja-JP" altLang="en-US"/>
                    </a:p>
                  </a:txBody>
                  <a:tcPr/>
                </a:tc>
                <a:tc vMerge="1">
                  <a:txBody>
                    <a:bodyPr/>
                    <a:lstStyle/>
                    <a:p>
                      <a:endParaRPr kumimoji="1" lang="ja-JP" altLang="en-US" sz="1200" dirty="0"/>
                    </a:p>
                  </a:txBody>
                  <a:tcPr/>
                </a:tc>
                <a:tc vMerge="1">
                  <a:txBody>
                    <a:bodyPr/>
                    <a:lstStyle/>
                    <a:p>
                      <a:endParaRPr lang="ja-JP" altLang="en-US" dirty="0"/>
                    </a:p>
                  </a:txBody>
                  <a:tcPr/>
                </a:tc>
                <a:tc>
                  <a:txBody>
                    <a:bodyPr/>
                    <a:lstStyle/>
                    <a:p>
                      <a:pPr>
                        <a:lnSpc>
                          <a:spcPts val="1300"/>
                        </a:lnSpc>
                      </a:pPr>
                      <a:r>
                        <a:rPr kumimoji="1" lang="ja-JP" altLang="en-US" sz="1200" b="1" dirty="0" smtClean="0"/>
                        <a:t>抗原定性</a:t>
                      </a:r>
                      <a:endParaRPr kumimoji="1" lang="en-US" altLang="ja-JP" sz="1200" b="1" dirty="0" smtClean="0"/>
                    </a:p>
                    <a:p>
                      <a:pPr>
                        <a:lnSpc>
                          <a:spcPts val="1300"/>
                        </a:lnSpc>
                      </a:pPr>
                      <a:r>
                        <a:rPr kumimoji="1" lang="ja-JP" altLang="en-US" sz="1200" b="1" dirty="0" smtClean="0"/>
                        <a:t>検査キット</a:t>
                      </a:r>
                      <a:endParaRPr kumimoji="1" lang="ja-JP" altLang="en-US" sz="1200" b="1" dirty="0"/>
                    </a:p>
                  </a:txBody>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b="1" dirty="0" smtClean="0">
                          <a:solidFill>
                            <a:schemeClr val="tx1"/>
                          </a:solidFill>
                        </a:rPr>
                        <a:t>医療機関の受診を控え、自宅療養をしてください。症状が出現した際は速やかにかかりつけ医等を受診してください（</a:t>
                      </a:r>
                      <a:r>
                        <a:rPr kumimoji="1" lang="en-US" altLang="ja-JP" sz="1200" b="1" dirty="0" smtClean="0">
                          <a:solidFill>
                            <a:schemeClr val="tx1"/>
                          </a:solidFill>
                        </a:rPr>
                        <a:t>※</a:t>
                      </a:r>
                      <a:r>
                        <a:rPr kumimoji="1" lang="ja-JP" altLang="en-US" sz="1200" b="1" dirty="0" smtClean="0">
                          <a:solidFill>
                            <a:schemeClr val="tx1"/>
                          </a:solidFill>
                        </a:rPr>
                        <a:t>）。</a:t>
                      </a:r>
                    </a:p>
                  </a:txBody>
                  <a:tcPr>
                    <a:lnR w="12700" cap="flat" cmpd="sng" algn="ctr">
                      <a:solidFill>
                        <a:schemeClr val="bg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dirty="0" smtClean="0"/>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700047066"/>
                  </a:ext>
                </a:extLst>
              </a:tr>
              <a:tr h="171562">
                <a:tc vMerge="1">
                  <a:txBody>
                    <a:bodyPr/>
                    <a:lstStyle/>
                    <a:p>
                      <a:endParaRPr kumimoji="1" lang="ja-JP" altLang="en-US" sz="1400" dirty="0"/>
                    </a:p>
                  </a:txBody>
                  <a:tcPr/>
                </a:tc>
                <a:tc rowSpan="2">
                  <a:txBody>
                    <a:bodyPr/>
                    <a:lstStyle/>
                    <a:p>
                      <a:pPr>
                        <a:lnSpc>
                          <a:spcPts val="1300"/>
                        </a:lnSpc>
                      </a:pPr>
                      <a:r>
                        <a:rPr kumimoji="1" lang="ja-JP" altLang="en-US" sz="1200" b="1" dirty="0" smtClean="0"/>
                        <a:t>自ら抗原定性検査キットで検査を実施し、陽性と判明した場合</a:t>
                      </a:r>
                      <a:endParaRPr kumimoji="1" lang="ja-JP" altLang="en-US" sz="1200" b="1" dirty="0"/>
                    </a:p>
                  </a:txBody>
                  <a:tcPr/>
                </a:tc>
                <a:tc gridSpan="2">
                  <a:txBody>
                    <a:bodyPr/>
                    <a:lstStyle/>
                    <a:p>
                      <a:pPr>
                        <a:lnSpc>
                          <a:spcPts val="1300"/>
                        </a:lnSpc>
                      </a:pPr>
                      <a:r>
                        <a:rPr kumimoji="1" lang="ja-JP" altLang="en-US" sz="1200" b="1" dirty="0" smtClean="0"/>
                        <a:t>有症状</a:t>
                      </a:r>
                      <a:endParaRPr kumimoji="1" lang="ja-JP" altLang="en-US" sz="1200" b="1" dirty="0"/>
                    </a:p>
                  </a:txBody>
                  <a:tcPr/>
                </a:tc>
                <a:tc hMerge="1">
                  <a:txBody>
                    <a:bodyPr/>
                    <a:lstStyle/>
                    <a:p>
                      <a:endParaRPr kumimoji="1" lang="ja-JP" altLang="en-US"/>
                    </a:p>
                  </a:txBody>
                  <a:tcPr/>
                </a:tc>
                <a:tc>
                  <a:txBody>
                    <a:bodyPr/>
                    <a:lstStyle/>
                    <a:p>
                      <a:pPr>
                        <a:lnSpc>
                          <a:spcPts val="1300"/>
                        </a:lnSpc>
                      </a:pPr>
                      <a:r>
                        <a:rPr kumimoji="1" lang="ja-JP" altLang="en-US" sz="1200" b="1" dirty="0" smtClean="0">
                          <a:solidFill>
                            <a:schemeClr val="tx1"/>
                          </a:solidFill>
                        </a:rPr>
                        <a:t>速やかにかかりつけ医等を受診してください。</a:t>
                      </a:r>
                      <a:endParaRPr kumimoji="1" lang="en-US" altLang="ja-JP" sz="1200" b="1" dirty="0" smtClean="0">
                        <a:solidFill>
                          <a:schemeClr val="tx1"/>
                        </a:solidFill>
                      </a:endParaRPr>
                    </a:p>
                    <a:p>
                      <a:pPr>
                        <a:lnSpc>
                          <a:spcPts val="1300"/>
                        </a:lnSpc>
                      </a:pPr>
                      <a:r>
                        <a:rPr kumimoji="1" lang="ja-JP" altLang="en-US" sz="1200" b="1" dirty="0" smtClean="0">
                          <a:solidFill>
                            <a:schemeClr val="tx1"/>
                          </a:solidFill>
                        </a:rPr>
                        <a:t>新型コロナと診断された場合、医療機関から発生届の提出あり（</a:t>
                      </a:r>
                      <a:r>
                        <a:rPr kumimoji="1" lang="en-US" altLang="ja-JP" sz="1200" b="1" dirty="0" smtClean="0">
                          <a:solidFill>
                            <a:schemeClr val="tx1"/>
                          </a:solidFill>
                        </a:rPr>
                        <a:t>※</a:t>
                      </a:r>
                      <a:r>
                        <a:rPr kumimoji="1" lang="ja-JP" altLang="en-US" sz="1200" b="1" dirty="0" smtClean="0">
                          <a:solidFill>
                            <a:schemeClr val="tx1"/>
                          </a:solidFill>
                        </a:rPr>
                        <a:t>）。</a:t>
                      </a:r>
                      <a:endParaRPr kumimoji="1" lang="en-US" altLang="ja-JP" sz="1200" b="1" dirty="0" smtClean="0">
                        <a:solidFill>
                          <a:schemeClr val="tx1"/>
                        </a:solidFill>
                      </a:endParaRPr>
                    </a:p>
                    <a:p>
                      <a:pPr>
                        <a:lnSpc>
                          <a:spcPts val="1300"/>
                        </a:lnSpc>
                      </a:pPr>
                      <a:r>
                        <a:rPr kumimoji="1" lang="ja-JP" altLang="en-US" sz="1200" b="1" dirty="0" smtClean="0">
                          <a:solidFill>
                            <a:schemeClr val="tx1"/>
                          </a:solidFill>
                        </a:rPr>
                        <a:t>保健所から連絡（</a:t>
                      </a:r>
                      <a:r>
                        <a:rPr kumimoji="1" lang="en-US" altLang="ja-JP" sz="1200" b="1" dirty="0" smtClean="0">
                          <a:solidFill>
                            <a:schemeClr val="tx1"/>
                          </a:solidFill>
                        </a:rPr>
                        <a:t>SMS</a:t>
                      </a:r>
                      <a:r>
                        <a:rPr kumimoji="1" lang="ja-JP" altLang="en-US" sz="1200" b="1" dirty="0" smtClean="0">
                          <a:solidFill>
                            <a:schemeClr val="tx1"/>
                          </a:solidFill>
                        </a:rPr>
                        <a:t>等）あり。</a:t>
                      </a:r>
                      <a:endParaRPr kumimoji="1" lang="ja-JP" altLang="en-US" sz="1200" b="1" dirty="0">
                        <a:solidFill>
                          <a:schemeClr val="tx1"/>
                        </a:solidFill>
                      </a:endParaRPr>
                    </a:p>
                  </a:txBody>
                  <a:tcPr>
                    <a:lnR w="12700" cap="flat" cmpd="sng" algn="ctr">
                      <a:solidFill>
                        <a:schemeClr val="bg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50" b="1" dirty="0" smtClean="0"/>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468161353"/>
                  </a:ext>
                </a:extLst>
              </a:tr>
              <a:tr h="269479">
                <a:tc vMerge="1">
                  <a:txBody>
                    <a:bodyPr/>
                    <a:lstStyle/>
                    <a:p>
                      <a:endParaRPr kumimoji="1" lang="ja-JP" altLang="en-US" sz="1400" dirty="0"/>
                    </a:p>
                  </a:txBody>
                  <a:tcPr/>
                </a:tc>
                <a:tc vMerge="1">
                  <a:txBody>
                    <a:bodyPr/>
                    <a:lstStyle/>
                    <a:p>
                      <a:endParaRPr kumimoji="1" lang="ja-JP" altLang="en-US" sz="1400" dirty="0"/>
                    </a:p>
                  </a:txBody>
                  <a:tcPr/>
                </a:tc>
                <a:tc gridSpan="2">
                  <a:txBody>
                    <a:bodyPr/>
                    <a:lstStyle/>
                    <a:p>
                      <a:pPr>
                        <a:lnSpc>
                          <a:spcPts val="1300"/>
                        </a:lnSpc>
                      </a:pPr>
                      <a:r>
                        <a:rPr kumimoji="1" lang="ja-JP" altLang="en-US" sz="1200" b="1" dirty="0" smtClean="0"/>
                        <a:t>無症状</a:t>
                      </a:r>
                      <a:endParaRPr kumimoji="1" lang="ja-JP" altLang="en-US" sz="1200" b="1" dirty="0"/>
                    </a:p>
                  </a:txBody>
                  <a:tcPr/>
                </a:tc>
                <a:tc hMerge="1">
                  <a:txBody>
                    <a:bodyPr/>
                    <a:lstStyle/>
                    <a:p>
                      <a:endParaRPr kumimoji="1" lang="ja-JP" altLang="en-US"/>
                    </a:p>
                  </a:txBody>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b="1" dirty="0" smtClean="0">
                          <a:solidFill>
                            <a:schemeClr val="tx1"/>
                          </a:solidFill>
                        </a:rPr>
                        <a:t>医療機関の受診を控え、自宅療養をしてください。症状が出現した際は速やかにかかりつけ医等を受診してください（</a:t>
                      </a:r>
                      <a:r>
                        <a:rPr kumimoji="1" lang="en-US" altLang="ja-JP" sz="1200" b="1" dirty="0" smtClean="0">
                          <a:solidFill>
                            <a:schemeClr val="tx1"/>
                          </a:solidFill>
                        </a:rPr>
                        <a:t>※</a:t>
                      </a:r>
                      <a:r>
                        <a:rPr kumimoji="1" lang="ja-JP" altLang="en-US" sz="1200" b="1" dirty="0" smtClean="0">
                          <a:solidFill>
                            <a:schemeClr val="tx1"/>
                          </a:solidFill>
                        </a:rPr>
                        <a:t>）。</a:t>
                      </a:r>
                    </a:p>
                  </a:txBody>
                  <a:tcPr>
                    <a:lnR w="12700" cap="flat" cmpd="sng" algn="ctr">
                      <a:solidFill>
                        <a:schemeClr val="bg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50" b="1" dirty="0" smtClean="0"/>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424940857"/>
                  </a:ext>
                </a:extLst>
              </a:tr>
            </a:tbl>
          </a:graphicData>
        </a:graphic>
      </p:graphicFrame>
      <p:sp>
        <p:nvSpPr>
          <p:cNvPr id="2" name="テキスト ボックス 1"/>
          <p:cNvSpPr txBox="1"/>
          <p:nvPr/>
        </p:nvSpPr>
        <p:spPr>
          <a:xfrm>
            <a:off x="11264721" y="-42966"/>
            <a:ext cx="927279" cy="369332"/>
          </a:xfrm>
          <a:prstGeom prst="rect">
            <a:avLst/>
          </a:prstGeom>
          <a:noFill/>
        </p:spPr>
        <p:txBody>
          <a:bodyPr wrap="square" rtlCol="0">
            <a:spAutoFit/>
          </a:bodyPr>
          <a:lstStyle/>
          <a:p>
            <a:r>
              <a:rPr kumimoji="1" lang="ja-JP" altLang="en-US" b="1" dirty="0" smtClean="0">
                <a:solidFill>
                  <a:schemeClr val="bg1"/>
                </a:solidFill>
              </a:rPr>
              <a:t>別添１</a:t>
            </a:r>
            <a:endParaRPr kumimoji="1" lang="ja-JP" altLang="en-US" b="1" dirty="0">
              <a:solidFill>
                <a:schemeClr val="bg1"/>
              </a:solidFill>
            </a:endParaRPr>
          </a:p>
        </p:txBody>
      </p:sp>
      <p:sp>
        <p:nvSpPr>
          <p:cNvPr id="4" name="正方形/長方形 3"/>
          <p:cNvSpPr/>
          <p:nvPr/>
        </p:nvSpPr>
        <p:spPr>
          <a:xfrm>
            <a:off x="-111228" y="6400412"/>
            <a:ext cx="3196709" cy="276999"/>
          </a:xfrm>
          <a:prstGeom prst="rect">
            <a:avLst/>
          </a:prstGeom>
        </p:spPr>
        <p:txBody>
          <a:bodyPr wrap="none">
            <a:spAutoFit/>
          </a:bodyPr>
          <a:lstStyle/>
          <a:p>
            <a:r>
              <a:rPr lang="ja-JP" altLang="en-US" sz="1200" b="1" dirty="0"/>
              <a:t>（</a:t>
            </a:r>
            <a:r>
              <a:rPr lang="en-US" altLang="ja-JP" sz="1200" b="1" dirty="0" smtClean="0"/>
              <a:t>※</a:t>
            </a:r>
            <a:r>
              <a:rPr lang="ja-JP" altLang="en-US" sz="1200" b="1" dirty="0" smtClean="0"/>
              <a:t>）陽性者登録センターへの登録不要。</a:t>
            </a:r>
            <a:endParaRPr lang="en-US" altLang="ja-JP" sz="1200" b="1" dirty="0" smtClean="0"/>
          </a:p>
        </p:txBody>
      </p:sp>
    </p:spTree>
    <p:extLst>
      <p:ext uri="{BB962C8B-B14F-4D97-AF65-F5344CB8AC3E}">
        <p14:creationId xmlns:p14="http://schemas.microsoft.com/office/powerpoint/2010/main" val="420351379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