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99FF"/>
    <a:srgbClr val="00FF00"/>
    <a:srgbClr val="FF9999"/>
    <a:srgbClr val="CC66FF"/>
    <a:srgbClr val="FF99C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130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00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69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734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305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9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52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3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28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27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987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85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8896A-F4FB-4336-9468-0010AF246554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B2FB8-46A1-4DFB-AFA2-BC7A6D6F7F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5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1149AD-2C87-4853-A246-45A84DC12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9" y="116699"/>
            <a:ext cx="6081712" cy="628650"/>
          </a:xfrm>
        </p:spPr>
        <p:txBody>
          <a:bodyPr>
            <a:noAutofit/>
          </a:bodyPr>
          <a:lstStyle/>
          <a:p>
            <a:r>
              <a: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あなたのお住いの担当圏域の</a:t>
            </a:r>
            <a:br>
              <a:rPr kumimoji="1" lang="en-US" altLang="ja-JP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kumimoji="1" lang="ja-JP" altLang="en-US" sz="2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地域型包括支援センターにご相談ください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E351C9E3-4F5A-4F95-B57F-8B79C7D3E577}"/>
              </a:ext>
            </a:extLst>
          </p:cNvPr>
          <p:cNvSpPr txBox="1">
            <a:spLocks/>
          </p:cNvSpPr>
          <p:nvPr/>
        </p:nvSpPr>
        <p:spPr>
          <a:xfrm>
            <a:off x="471489" y="1333498"/>
            <a:ext cx="2957512" cy="2781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AF65528-9006-478F-9F59-BD41A3A9FF31}"/>
              </a:ext>
            </a:extLst>
          </p:cNvPr>
          <p:cNvSpPr/>
          <p:nvPr/>
        </p:nvSpPr>
        <p:spPr>
          <a:xfrm>
            <a:off x="304802" y="745349"/>
            <a:ext cx="3124200" cy="29834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/>
              <a:t>包括支援センターしんいけ</a:t>
            </a:r>
            <a:endParaRPr kumimoji="1" lang="en-US" altLang="ja-JP" sz="1050" dirty="0"/>
          </a:p>
          <a:p>
            <a:endParaRPr kumimoji="1" lang="en-US" altLang="ja-JP" sz="1050" dirty="0"/>
          </a:p>
          <a:p>
            <a:r>
              <a:rPr kumimoji="1" lang="en-US" altLang="ja-JP" sz="1050" dirty="0"/>
              <a:t>【</a:t>
            </a:r>
            <a:r>
              <a:rPr kumimoji="1" lang="ja-JP" altLang="en-US" sz="1050" dirty="0"/>
              <a:t>新池中圏域</a:t>
            </a:r>
            <a:r>
              <a:rPr kumimoji="1" lang="en-US" altLang="ja-JP" sz="1050" dirty="0"/>
              <a:t>】</a:t>
            </a:r>
          </a:p>
          <a:p>
            <a:r>
              <a:rPr kumimoji="1" lang="ja-JP" altLang="en-US" sz="900" b="1" dirty="0"/>
              <a:t>佐野台地区    </a:t>
            </a:r>
            <a:endParaRPr kumimoji="1" lang="en-US" altLang="ja-JP" sz="900" b="1" dirty="0"/>
          </a:p>
          <a:p>
            <a:r>
              <a:rPr kumimoji="1" lang="ja-JP" altLang="en-US" sz="900" dirty="0"/>
              <a:t>　佐野台町、東佐野台</a:t>
            </a:r>
            <a:endParaRPr kumimoji="1" lang="en-US" altLang="ja-JP" sz="900" dirty="0"/>
          </a:p>
          <a:p>
            <a:r>
              <a:rPr kumimoji="1" lang="ja-JP" altLang="en-US" sz="900" dirty="0"/>
              <a:t>　西佐野台町</a:t>
            </a:r>
            <a:endParaRPr kumimoji="1" lang="en-US" altLang="ja-JP" sz="900" dirty="0"/>
          </a:p>
          <a:p>
            <a:r>
              <a:rPr kumimoji="1" lang="ja-JP" altLang="en-US" sz="900" dirty="0"/>
              <a:t>　南泉ヶ丘</a:t>
            </a:r>
            <a:endParaRPr kumimoji="1" lang="en-US" altLang="ja-JP" sz="900" dirty="0"/>
          </a:p>
          <a:p>
            <a:r>
              <a:rPr kumimoji="1" lang="ja-JP" altLang="en-US" sz="900" b="1" dirty="0"/>
              <a:t>中央地区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市場町、葵町</a:t>
            </a:r>
            <a:endParaRPr kumimoji="1" lang="en-US" altLang="ja-JP" sz="900" dirty="0"/>
          </a:p>
          <a:p>
            <a:r>
              <a:rPr kumimoji="1" lang="ja-JP" altLang="en-US" sz="900" dirty="0"/>
              <a:t>　中町、松風台</a:t>
            </a:r>
            <a:endParaRPr kumimoji="1" lang="en-US" altLang="ja-JP" sz="900" dirty="0"/>
          </a:p>
          <a:p>
            <a:r>
              <a:rPr kumimoji="1" lang="ja-JP" altLang="en-US" sz="900" dirty="0"/>
              <a:t>　日根野西町、幸町</a:t>
            </a:r>
            <a:endParaRPr kumimoji="1" lang="en-US" altLang="ja-JP" sz="900" dirty="0"/>
          </a:p>
          <a:p>
            <a:r>
              <a:rPr kumimoji="1" lang="ja-JP" altLang="en-US" sz="900" b="1" dirty="0"/>
              <a:t>日新地区の一部</a:t>
            </a:r>
            <a:endParaRPr kumimoji="1" lang="en-US" altLang="ja-JP" sz="900" b="1" dirty="0"/>
          </a:p>
          <a:p>
            <a:r>
              <a:rPr kumimoji="1" lang="ja-JP" altLang="en-US" sz="900" dirty="0"/>
              <a:t>　中庄町、泉陽ヶ丘</a:t>
            </a:r>
            <a:endParaRPr kumimoji="1" lang="en-US" altLang="ja-JP" sz="1050" dirty="0"/>
          </a:p>
          <a:p>
            <a:endParaRPr kumimoji="1" lang="en-US" altLang="ja-JP" sz="1050" dirty="0"/>
          </a:p>
          <a:p>
            <a:r>
              <a:rPr kumimoji="1" lang="ja-JP" altLang="en-US" sz="1050" dirty="0"/>
              <a:t>〒</a:t>
            </a:r>
            <a:r>
              <a:rPr kumimoji="1" lang="en-US" altLang="ja-JP" sz="1050" dirty="0"/>
              <a:t>598-0002</a:t>
            </a:r>
            <a:r>
              <a:rPr kumimoji="1" lang="ja-JP" altLang="en-US" sz="1200" dirty="0"/>
              <a:t>泉佐野市中庄</a:t>
            </a:r>
            <a:r>
              <a:rPr kumimoji="1" lang="en-US" altLang="ja-JP" sz="1200" dirty="0"/>
              <a:t>1102</a:t>
            </a:r>
            <a:r>
              <a:rPr kumimoji="1" lang="ja-JP" altLang="en-US" sz="1200" dirty="0"/>
              <a:t>番地</a:t>
            </a:r>
            <a:endParaRPr kumimoji="1" lang="en-US" altLang="ja-JP" sz="1400" dirty="0"/>
          </a:p>
          <a:p>
            <a:r>
              <a:rPr kumimoji="1" lang="ja-JP" altLang="en-US" sz="1200" dirty="0"/>
              <a:t>市立社会福祉センター</a:t>
            </a:r>
            <a:r>
              <a:rPr kumimoji="1" lang="en-US" altLang="ja-JP" sz="1200" dirty="0"/>
              <a:t>1</a:t>
            </a:r>
            <a:r>
              <a:rPr kumimoji="1" lang="ja-JP" altLang="en-US" sz="1200" dirty="0"/>
              <a:t>階</a:t>
            </a:r>
            <a:endParaRPr kumimoji="1" lang="en-US" altLang="ja-JP" sz="1200" dirty="0"/>
          </a:p>
          <a:p>
            <a:r>
              <a:rPr kumimoji="1" lang="ja-JP" altLang="en-US" sz="1050" dirty="0"/>
              <a:t>社会福祉法人　</a:t>
            </a:r>
            <a:r>
              <a:rPr kumimoji="1" lang="ja-JP" altLang="en-US" sz="1200" dirty="0"/>
              <a:t>泉佐野市社会福祉協議会</a:t>
            </a:r>
            <a:endParaRPr kumimoji="1" lang="en-US" altLang="ja-JP" sz="1400" dirty="0"/>
          </a:p>
          <a:p>
            <a:r>
              <a:rPr kumimoji="1" lang="en-US" altLang="ja-JP" sz="1400" dirty="0"/>
              <a:t>TEL/072-464-2366</a:t>
            </a:r>
            <a:r>
              <a:rPr kumimoji="1" lang="ja-JP" altLang="en-US" sz="1400" dirty="0"/>
              <a:t>・</a:t>
            </a:r>
            <a:r>
              <a:rPr kumimoji="1" lang="en-US" altLang="ja-JP" sz="1400" dirty="0"/>
              <a:t>FAX/462-5400</a:t>
            </a:r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95B9D5C-6F1A-4224-9E75-8E3A5AA8E6DA}"/>
              </a:ext>
            </a:extLst>
          </p:cNvPr>
          <p:cNvSpPr/>
          <p:nvPr/>
        </p:nvSpPr>
        <p:spPr>
          <a:xfrm>
            <a:off x="3519785" y="7042484"/>
            <a:ext cx="3033418" cy="1440359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endParaRPr kumimoji="1" lang="en-US" altLang="ja-JP" dirty="0"/>
          </a:p>
          <a:p>
            <a:r>
              <a:rPr kumimoji="1" lang="ja-JP" altLang="en-US" sz="1400" dirty="0"/>
              <a:t>基幹包括支援センターいずみさの</a:t>
            </a:r>
            <a:endParaRPr kumimoji="1" lang="en-US" altLang="ja-JP" sz="1400" dirty="0"/>
          </a:p>
          <a:p>
            <a:endParaRPr kumimoji="1" lang="en-US" altLang="ja-JP" sz="1050" dirty="0"/>
          </a:p>
          <a:p>
            <a:r>
              <a:rPr kumimoji="1" lang="ja-JP" altLang="en-US" sz="1050" dirty="0"/>
              <a:t>〒</a:t>
            </a:r>
            <a:r>
              <a:rPr kumimoji="1" lang="en-US" altLang="ja-JP" sz="1050" dirty="0"/>
              <a:t>598-0002</a:t>
            </a:r>
            <a:r>
              <a:rPr kumimoji="1" lang="ja-JP" altLang="en-US" sz="1050" dirty="0"/>
              <a:t>泉佐野市中庄</a:t>
            </a:r>
            <a:r>
              <a:rPr kumimoji="1" lang="en-US" altLang="ja-JP" sz="1050" dirty="0"/>
              <a:t>1102</a:t>
            </a:r>
            <a:r>
              <a:rPr kumimoji="1" lang="ja-JP" altLang="en-US" sz="1050" dirty="0"/>
              <a:t>番地</a:t>
            </a:r>
            <a:endParaRPr kumimoji="1" lang="en-US" altLang="ja-JP" sz="1050" dirty="0"/>
          </a:p>
          <a:p>
            <a:r>
              <a:rPr kumimoji="1" lang="ja-JP" altLang="en-US" sz="1050" dirty="0"/>
              <a:t>市立社会福祉センター</a:t>
            </a:r>
            <a:r>
              <a:rPr kumimoji="1" lang="en-US" altLang="ja-JP" sz="1050" dirty="0"/>
              <a:t>1</a:t>
            </a:r>
            <a:r>
              <a:rPr kumimoji="1" lang="ja-JP" altLang="en-US" sz="1050" dirty="0"/>
              <a:t>階</a:t>
            </a:r>
            <a:endParaRPr kumimoji="1" lang="en-US" altLang="ja-JP" sz="1050" dirty="0"/>
          </a:p>
          <a:p>
            <a:r>
              <a:rPr kumimoji="1" lang="ja-JP" altLang="en-US" sz="1050" dirty="0"/>
              <a:t>社会福祉法人　泉佐野市社会福祉協議会</a:t>
            </a:r>
            <a:endParaRPr kumimoji="1" lang="en-US" altLang="ja-JP" sz="1050" dirty="0"/>
          </a:p>
          <a:p>
            <a:r>
              <a:rPr kumimoji="1" lang="en-US" altLang="ja-JP" sz="1200" dirty="0"/>
              <a:t>TEL/072-464-2977</a:t>
            </a:r>
            <a:r>
              <a:rPr kumimoji="1" lang="ja-JP" altLang="en-US" sz="1200" dirty="0"/>
              <a:t>・</a:t>
            </a:r>
            <a:r>
              <a:rPr kumimoji="1" lang="en-US" altLang="ja-JP" sz="1200" dirty="0"/>
              <a:t>FAX/072-462-5400</a:t>
            </a:r>
            <a:endParaRPr kumimoji="1" lang="ja-JP" altLang="en-US" sz="16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E575CFA-8648-4554-917F-96A725638AFA}"/>
              </a:ext>
            </a:extLst>
          </p:cNvPr>
          <p:cNvSpPr/>
          <p:nvPr/>
        </p:nvSpPr>
        <p:spPr>
          <a:xfrm>
            <a:off x="3429001" y="745349"/>
            <a:ext cx="3124200" cy="34105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400" dirty="0"/>
              <a:t>佐野中圏域包括支援センター</a:t>
            </a:r>
            <a:endParaRPr kumimoji="1" lang="en-US" altLang="ja-JP" sz="1400" dirty="0"/>
          </a:p>
          <a:p>
            <a:r>
              <a:rPr kumimoji="1" lang="ja-JP" altLang="en-US" sz="1400" dirty="0"/>
              <a:t>泉ヶ丘園</a:t>
            </a:r>
            <a:endParaRPr kumimoji="1" lang="en-US" altLang="ja-JP" sz="1400" dirty="0"/>
          </a:p>
          <a:p>
            <a:endParaRPr kumimoji="1" lang="en-US" altLang="ja-JP" sz="500" dirty="0"/>
          </a:p>
          <a:p>
            <a:r>
              <a:rPr kumimoji="1" lang="en-US" altLang="ja-JP" sz="1050" dirty="0"/>
              <a:t>【</a:t>
            </a:r>
            <a:r>
              <a:rPr kumimoji="1" lang="ja-JP" altLang="en-US" sz="1050" dirty="0"/>
              <a:t>佐野中圏域</a:t>
            </a:r>
            <a:r>
              <a:rPr kumimoji="1" lang="en-US" altLang="ja-JP" sz="1050" dirty="0"/>
              <a:t>】</a:t>
            </a:r>
          </a:p>
          <a:p>
            <a:r>
              <a:rPr kumimoji="1" lang="ja-JP" altLang="en-US" sz="900" b="1" dirty="0"/>
              <a:t>一小地区</a:t>
            </a:r>
            <a:endParaRPr kumimoji="1" lang="en-US" altLang="ja-JP" sz="900" b="1" dirty="0"/>
          </a:p>
          <a:p>
            <a:r>
              <a:rPr kumimoji="1" lang="ja-JP" altLang="en-US" sz="1050" dirty="0"/>
              <a:t>    </a:t>
            </a:r>
            <a:r>
              <a:rPr kumimoji="1" lang="ja-JP" altLang="en-US" sz="900" dirty="0"/>
              <a:t>本町、元町、野出町</a:t>
            </a:r>
            <a:endParaRPr kumimoji="1" lang="en-US" altLang="ja-JP" sz="900" dirty="0"/>
          </a:p>
          <a:p>
            <a:r>
              <a:rPr kumimoji="1" lang="ja-JP" altLang="en-US" sz="900" dirty="0"/>
              <a:t>　西本町、笠松町、松原町</a:t>
            </a:r>
            <a:endParaRPr kumimoji="1" lang="en-US" altLang="ja-JP" sz="900" dirty="0"/>
          </a:p>
          <a:p>
            <a:r>
              <a:rPr kumimoji="1" lang="ja-JP" altLang="en-US" sz="900" dirty="0"/>
              <a:t>　松原団地住宅、羽倉崎町</a:t>
            </a:r>
            <a:endParaRPr kumimoji="1" lang="en-US" altLang="ja-JP" sz="900" dirty="0"/>
          </a:p>
          <a:p>
            <a:r>
              <a:rPr kumimoji="1" lang="ja-JP" altLang="en-US" sz="900" b="1" dirty="0"/>
              <a:t>二小地区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大宮町、栄町</a:t>
            </a:r>
            <a:r>
              <a:rPr kumimoji="1" lang="ja-JP" altLang="en-US" sz="900"/>
              <a:t>、若宮町</a:t>
            </a:r>
            <a:endParaRPr kumimoji="1" lang="en-US" altLang="ja-JP" sz="900" dirty="0"/>
          </a:p>
          <a:p>
            <a:r>
              <a:rPr kumimoji="1" lang="ja-JP" altLang="en-US" sz="900" dirty="0"/>
              <a:t>　大西町、上町、高松町</a:t>
            </a:r>
            <a:endParaRPr kumimoji="1" lang="en-US" altLang="ja-JP" sz="900" dirty="0"/>
          </a:p>
          <a:p>
            <a:r>
              <a:rPr kumimoji="1" lang="ja-JP" altLang="en-US" sz="900" dirty="0"/>
              <a:t>　高松東町、　高松北町</a:t>
            </a:r>
            <a:endParaRPr kumimoji="1" lang="en-US" altLang="ja-JP" sz="900" dirty="0"/>
          </a:p>
          <a:p>
            <a:r>
              <a:rPr kumimoji="1" lang="ja-JP" altLang="en-US" sz="900" dirty="0"/>
              <a:t>　高松南町、</a:t>
            </a:r>
            <a:endParaRPr kumimoji="1" lang="en-US" altLang="ja-JP" sz="900" dirty="0"/>
          </a:p>
          <a:p>
            <a:r>
              <a:rPr kumimoji="1" lang="ja-JP" altLang="en-US" sz="900" b="1" dirty="0"/>
              <a:t>三小地区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新町、春日町、旭町</a:t>
            </a:r>
            <a:endParaRPr kumimoji="1" lang="en-US" altLang="ja-JP" sz="900" dirty="0"/>
          </a:p>
          <a:p>
            <a:r>
              <a:rPr kumimoji="1" lang="ja-JP" altLang="en-US" sz="900" b="1" dirty="0"/>
              <a:t>末広地区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羽倉崎上町、東羽倉崎町、府住東羽倉崎、新安松町</a:t>
            </a:r>
            <a:endParaRPr kumimoji="1" lang="en-US" altLang="ja-JP" sz="900" dirty="0"/>
          </a:p>
          <a:p>
            <a:r>
              <a:rPr kumimoji="1" lang="ja-JP" altLang="en-US" sz="900" dirty="0"/>
              <a:t>　東羽倉崎南町、長滝第一住宅（長滝</a:t>
            </a:r>
            <a:r>
              <a:rPr kumimoji="1" lang="en-US" altLang="ja-JP" sz="900" dirty="0"/>
              <a:t>2099</a:t>
            </a:r>
            <a:r>
              <a:rPr kumimoji="1" lang="ja-JP" altLang="en-US" sz="900" dirty="0"/>
              <a:t>）</a:t>
            </a:r>
            <a:endParaRPr kumimoji="1" lang="en-US" altLang="ja-JP" sz="900" dirty="0"/>
          </a:p>
          <a:p>
            <a:endParaRPr kumimoji="1" lang="en-US" altLang="ja-JP" sz="900" dirty="0"/>
          </a:p>
          <a:p>
            <a:r>
              <a:rPr kumimoji="1" lang="ja-JP" altLang="en-US" sz="1050" dirty="0"/>
              <a:t>〒</a:t>
            </a:r>
            <a:r>
              <a:rPr kumimoji="1" lang="en-US" altLang="ja-JP" sz="1050" dirty="0"/>
              <a:t>598-0047</a:t>
            </a:r>
            <a:r>
              <a:rPr kumimoji="1" lang="ja-JP" altLang="en-US" sz="1200" dirty="0"/>
              <a:t>泉佐野市りんくう往来南</a:t>
            </a:r>
            <a:r>
              <a:rPr kumimoji="1" lang="en-US" altLang="ja-JP" sz="1200" dirty="0"/>
              <a:t>5</a:t>
            </a:r>
            <a:r>
              <a:rPr kumimoji="1" lang="ja-JP" altLang="en-US" sz="1200" dirty="0"/>
              <a:t>－</a:t>
            </a:r>
            <a:r>
              <a:rPr kumimoji="1" lang="en-US" altLang="ja-JP" sz="1200" dirty="0"/>
              <a:t>17</a:t>
            </a:r>
            <a:endParaRPr kumimoji="1" lang="en-US" altLang="ja-JP" sz="1400" dirty="0"/>
          </a:p>
          <a:p>
            <a:r>
              <a:rPr kumimoji="1" lang="ja-JP" altLang="en-US" sz="1050" dirty="0"/>
              <a:t>社会福祉法人　</a:t>
            </a:r>
            <a:r>
              <a:rPr kumimoji="1" lang="ja-JP" altLang="en-US" sz="1200" dirty="0"/>
              <a:t>泉ヶ丘福祉会</a:t>
            </a:r>
            <a:endParaRPr kumimoji="1" lang="en-US" altLang="ja-JP" sz="1400" dirty="0"/>
          </a:p>
          <a:p>
            <a:r>
              <a:rPr kumimoji="1" lang="en-US" altLang="ja-JP" sz="1400" dirty="0"/>
              <a:t>TEL/072-468-8103</a:t>
            </a:r>
            <a:r>
              <a:rPr kumimoji="1" lang="ja-JP" altLang="en-US" sz="1400" dirty="0"/>
              <a:t>・</a:t>
            </a:r>
            <a:r>
              <a:rPr kumimoji="1" lang="en-US" altLang="ja-JP" sz="1400" dirty="0"/>
              <a:t>FAX/468-8104</a:t>
            </a:r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D0911B2-6448-464B-AA4E-A7EF00B31517}"/>
              </a:ext>
            </a:extLst>
          </p:cNvPr>
          <p:cNvSpPr/>
          <p:nvPr/>
        </p:nvSpPr>
        <p:spPr>
          <a:xfrm>
            <a:off x="304800" y="3729703"/>
            <a:ext cx="3124200" cy="309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400" dirty="0"/>
              <a:t>第三中圏域包括支援センター</a:t>
            </a:r>
            <a:endParaRPr kumimoji="1" lang="en-US" altLang="ja-JP" sz="1400" dirty="0"/>
          </a:p>
          <a:p>
            <a:r>
              <a:rPr kumimoji="1" lang="ja-JP" altLang="en-US" sz="1400" dirty="0"/>
              <a:t>ホライズン</a:t>
            </a:r>
            <a:endParaRPr kumimoji="1" lang="en-US" altLang="ja-JP" sz="1400" dirty="0"/>
          </a:p>
          <a:p>
            <a:endParaRPr kumimoji="1" lang="en-US" altLang="ja-JP" sz="500" dirty="0"/>
          </a:p>
          <a:p>
            <a:r>
              <a:rPr kumimoji="1" lang="en-US" altLang="ja-JP" sz="1050" dirty="0"/>
              <a:t>【</a:t>
            </a:r>
            <a:r>
              <a:rPr kumimoji="1" lang="ja-JP" altLang="en-US" sz="1050" dirty="0"/>
              <a:t>第三中圏域</a:t>
            </a:r>
            <a:r>
              <a:rPr kumimoji="1" lang="en-US" altLang="ja-JP" sz="1050" dirty="0"/>
              <a:t>】</a:t>
            </a:r>
          </a:p>
          <a:p>
            <a:r>
              <a:rPr kumimoji="1" lang="ja-JP" altLang="en-US" sz="900" b="1" dirty="0"/>
              <a:t>北中地区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下瓦屋町、鶴原町</a:t>
            </a:r>
            <a:endParaRPr kumimoji="1" lang="en-US" altLang="ja-JP" sz="900" dirty="0"/>
          </a:p>
          <a:p>
            <a:r>
              <a:rPr kumimoji="1" lang="ja-JP" altLang="en-US" sz="900" dirty="0"/>
              <a:t>　鶴原中央住宅</a:t>
            </a:r>
            <a:endParaRPr kumimoji="1" lang="en-US" altLang="ja-JP" sz="900" dirty="0"/>
          </a:p>
          <a:p>
            <a:r>
              <a:rPr kumimoji="1" lang="ja-JP" altLang="en-US" sz="900" b="1" dirty="0"/>
              <a:t>長坂地区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新泉ヶ丘、泉ヶ丘</a:t>
            </a:r>
            <a:endParaRPr kumimoji="1" lang="en-US" altLang="ja-JP" sz="900" dirty="0"/>
          </a:p>
          <a:p>
            <a:r>
              <a:rPr kumimoji="1" lang="ja-JP" altLang="en-US" sz="900" dirty="0"/>
              <a:t>　下瓦屋南町、貝田町</a:t>
            </a:r>
            <a:endParaRPr kumimoji="1" lang="en-US" altLang="ja-JP" sz="900" dirty="0"/>
          </a:p>
          <a:p>
            <a:r>
              <a:rPr kumimoji="1" lang="ja-JP" altLang="en-US" sz="900" dirty="0"/>
              <a:t>　泉佐野鶴原住宅</a:t>
            </a:r>
          </a:p>
          <a:p>
            <a:r>
              <a:rPr kumimoji="1" lang="ja-JP" altLang="en-US" sz="900" dirty="0"/>
              <a:t>　鶴原北住宅、新家町</a:t>
            </a:r>
            <a:endParaRPr kumimoji="1" lang="en-US" altLang="ja-JP" sz="900" dirty="0"/>
          </a:p>
          <a:p>
            <a:r>
              <a:rPr kumimoji="1" lang="ja-JP" altLang="en-US" sz="900" dirty="0"/>
              <a:t>　鶴原東町、見出住宅</a:t>
            </a:r>
            <a:endParaRPr kumimoji="1" lang="en-US" altLang="ja-JP" sz="900" dirty="0"/>
          </a:p>
          <a:p>
            <a:r>
              <a:rPr kumimoji="1" lang="ja-JP" altLang="en-US" sz="900" b="1" dirty="0"/>
              <a:t>日新地区の一部</a:t>
            </a:r>
            <a:endParaRPr kumimoji="1" lang="en-US" altLang="ja-JP" sz="900" b="1" dirty="0"/>
          </a:p>
          <a:p>
            <a:r>
              <a:rPr kumimoji="1" lang="ja-JP" altLang="en-US" sz="900" dirty="0"/>
              <a:t>　</a:t>
            </a:r>
            <a:r>
              <a:rPr kumimoji="1" lang="zh-TW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湊</a:t>
            </a:r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町、</a:t>
            </a:r>
            <a:r>
              <a:rPr kumimoji="1" lang="zh-TW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上瓦屋</a:t>
            </a:r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町　</a:t>
            </a:r>
            <a:endParaRPr kumimoji="1" lang="en-US" altLang="ja-JP" sz="9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kumimoji="1" lang="en-US" altLang="ja-JP" sz="600" dirty="0"/>
          </a:p>
          <a:p>
            <a:r>
              <a:rPr kumimoji="1" lang="ja-JP" altLang="en-US" sz="1050" dirty="0"/>
              <a:t>〒</a:t>
            </a:r>
            <a:r>
              <a:rPr kumimoji="1" lang="en-US" altLang="ja-JP" sz="1050" dirty="0"/>
              <a:t>598-0062</a:t>
            </a:r>
            <a:r>
              <a:rPr kumimoji="1" lang="ja-JP" altLang="en-US" sz="1200" dirty="0"/>
              <a:t>泉佐野市下瓦屋</a:t>
            </a:r>
            <a:r>
              <a:rPr kumimoji="1" lang="en-US" altLang="ja-JP" sz="1200" dirty="0"/>
              <a:t>222-1</a:t>
            </a:r>
          </a:p>
          <a:p>
            <a:r>
              <a:rPr kumimoji="1" lang="ja-JP" altLang="en-US" sz="1200" dirty="0"/>
              <a:t>北部市民交流センター本館内</a:t>
            </a:r>
            <a:endParaRPr kumimoji="1" lang="en-US" altLang="ja-JP" sz="1200" dirty="0"/>
          </a:p>
          <a:p>
            <a:r>
              <a:rPr kumimoji="1" lang="ja-JP" altLang="en-US" sz="1050" dirty="0"/>
              <a:t>社会福祉法人　</a:t>
            </a:r>
            <a:r>
              <a:rPr kumimoji="1" lang="ja-JP" altLang="en-US" sz="1200" dirty="0"/>
              <a:t>水平会</a:t>
            </a:r>
            <a:endParaRPr kumimoji="1" lang="en-US" altLang="ja-JP" sz="1400" dirty="0"/>
          </a:p>
          <a:p>
            <a:r>
              <a:rPr kumimoji="1" lang="en-US" altLang="ja-JP" sz="1400" dirty="0"/>
              <a:t>TEL/072-458-0088</a:t>
            </a:r>
            <a:r>
              <a:rPr kumimoji="1" lang="ja-JP" altLang="en-US" sz="1400" dirty="0"/>
              <a:t>・</a:t>
            </a:r>
            <a:r>
              <a:rPr kumimoji="1" lang="en-US" altLang="ja-JP" sz="1400" dirty="0"/>
              <a:t>FAX/458-0087</a:t>
            </a:r>
            <a:endParaRPr kumimoji="1" lang="ja-JP" altLang="en-US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7764E26-867C-46B5-8EAE-2F2C5FE16F4F}"/>
              </a:ext>
            </a:extLst>
          </p:cNvPr>
          <p:cNvSpPr/>
          <p:nvPr/>
        </p:nvSpPr>
        <p:spPr>
          <a:xfrm>
            <a:off x="3429001" y="4142981"/>
            <a:ext cx="3124201" cy="28518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/>
              <a:t>日根野中圏域包括支援センター</a:t>
            </a:r>
            <a:endParaRPr kumimoji="1" lang="en-US" altLang="ja-JP" sz="1400" dirty="0"/>
          </a:p>
          <a:p>
            <a:r>
              <a:rPr kumimoji="1" lang="ja-JP" altLang="en-US" sz="1400" dirty="0"/>
              <a:t>いぬなき</a:t>
            </a:r>
            <a:endParaRPr kumimoji="1" lang="en-US" altLang="ja-JP" sz="1400" dirty="0"/>
          </a:p>
          <a:p>
            <a:endParaRPr kumimoji="1" lang="en-US" altLang="ja-JP" sz="500" dirty="0"/>
          </a:p>
          <a:p>
            <a:r>
              <a:rPr kumimoji="1" lang="en-US" altLang="ja-JP" sz="1050" dirty="0"/>
              <a:t>【</a:t>
            </a:r>
            <a:r>
              <a:rPr kumimoji="1" lang="ja-JP" altLang="en-US" sz="1050" dirty="0"/>
              <a:t>日根野中圏域</a:t>
            </a:r>
            <a:r>
              <a:rPr kumimoji="1" lang="en-US" altLang="ja-JP" sz="1050" dirty="0"/>
              <a:t>】</a:t>
            </a:r>
          </a:p>
          <a:p>
            <a:r>
              <a:rPr kumimoji="1" lang="ja-JP" altLang="en-US" sz="900" b="1" dirty="0"/>
              <a:t>日根野地区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東上、久ノ木、中筋</a:t>
            </a:r>
            <a:endParaRPr kumimoji="1" lang="en-US" altLang="ja-JP" sz="900" dirty="0"/>
          </a:p>
          <a:p>
            <a:r>
              <a:rPr kumimoji="1" lang="ja-JP" altLang="en-US" sz="900" dirty="0"/>
              <a:t>　西出、西上、野口</a:t>
            </a:r>
            <a:endParaRPr kumimoji="1" lang="en-US" altLang="ja-JP" sz="900" dirty="0"/>
          </a:p>
          <a:p>
            <a:r>
              <a:rPr kumimoji="1" lang="ja-JP" altLang="en-US" sz="900" dirty="0"/>
              <a:t>　新道出、野々地蔵</a:t>
            </a:r>
          </a:p>
          <a:p>
            <a:r>
              <a:rPr kumimoji="1" lang="ja-JP" altLang="en-US" sz="900" dirty="0"/>
              <a:t>　俵屋、</a:t>
            </a:r>
            <a:endParaRPr kumimoji="1" lang="en-US" altLang="ja-JP" sz="900" dirty="0"/>
          </a:p>
          <a:p>
            <a:r>
              <a:rPr kumimoji="1" lang="ja-JP" altLang="en-US" sz="900" b="1" dirty="0"/>
              <a:t>大土地区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上大木、中大木</a:t>
            </a:r>
            <a:endParaRPr kumimoji="1" lang="en-US" altLang="ja-JP" sz="900" dirty="0"/>
          </a:p>
          <a:p>
            <a:r>
              <a:rPr kumimoji="1" lang="ja-JP" altLang="en-US" sz="900" dirty="0"/>
              <a:t>　下大木、土丸町</a:t>
            </a:r>
            <a:endParaRPr kumimoji="1" lang="en-US" altLang="ja-JP" sz="900" dirty="0"/>
          </a:p>
          <a:p>
            <a:r>
              <a:rPr kumimoji="1" lang="ja-JP" altLang="en-US" sz="900" b="1" dirty="0"/>
              <a:t>上之郷地区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母山、机場、女形、上村、中村、下村、郷田</a:t>
            </a:r>
            <a:endParaRPr kumimoji="1" lang="en-US" altLang="ja-JP" sz="900" dirty="0"/>
          </a:p>
          <a:p>
            <a:endParaRPr kumimoji="1" lang="en-US" altLang="ja-JP" sz="900" dirty="0"/>
          </a:p>
          <a:p>
            <a:r>
              <a:rPr kumimoji="1" lang="ja-JP" altLang="en-US" sz="1050" dirty="0"/>
              <a:t>〒</a:t>
            </a:r>
            <a:r>
              <a:rPr kumimoji="1" lang="en-US" altLang="ja-JP" sz="1050" dirty="0"/>
              <a:t>598-0022</a:t>
            </a:r>
            <a:r>
              <a:rPr kumimoji="1" lang="ja-JP" altLang="en-US" sz="1200" dirty="0"/>
              <a:t>泉佐野市土丸</a:t>
            </a:r>
            <a:r>
              <a:rPr kumimoji="1" lang="en-US" altLang="ja-JP" sz="1200" dirty="0"/>
              <a:t>388</a:t>
            </a:r>
            <a:r>
              <a:rPr kumimoji="1" lang="ja-JP" altLang="en-US" sz="1200" dirty="0"/>
              <a:t>番地</a:t>
            </a:r>
            <a:endParaRPr kumimoji="1" lang="en-US" altLang="ja-JP" sz="1400" dirty="0"/>
          </a:p>
          <a:p>
            <a:r>
              <a:rPr kumimoji="1" lang="ja-JP" altLang="en-US" sz="1050" dirty="0"/>
              <a:t>社会福祉法人　</a:t>
            </a:r>
            <a:r>
              <a:rPr kumimoji="1" lang="ja-JP" altLang="en-US" sz="1200" dirty="0"/>
              <a:t>犬鳴山</a:t>
            </a:r>
            <a:endParaRPr kumimoji="1" lang="en-US" altLang="ja-JP" sz="1400" dirty="0"/>
          </a:p>
          <a:p>
            <a:r>
              <a:rPr kumimoji="1" lang="en-US" altLang="ja-JP" sz="1400" dirty="0"/>
              <a:t>TEL/072-468-1170</a:t>
            </a:r>
            <a:r>
              <a:rPr kumimoji="1" lang="ja-JP" altLang="en-US" sz="1400" dirty="0"/>
              <a:t>・</a:t>
            </a:r>
            <a:r>
              <a:rPr kumimoji="1" lang="en-US" altLang="ja-JP" sz="1400" dirty="0"/>
              <a:t>FAX/468-1177</a:t>
            </a:r>
            <a:endParaRPr kumimoji="1" lang="ja-JP" altLang="en-US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971D45D-628A-4645-BD90-217DC4790C0C}"/>
              </a:ext>
            </a:extLst>
          </p:cNvPr>
          <p:cNvSpPr/>
          <p:nvPr/>
        </p:nvSpPr>
        <p:spPr>
          <a:xfrm>
            <a:off x="304803" y="6815418"/>
            <a:ext cx="3124198" cy="26852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400" dirty="0"/>
              <a:t>長南中圏域包括支援センター</a:t>
            </a:r>
            <a:endParaRPr kumimoji="1" lang="en-US" altLang="ja-JP" sz="1400" dirty="0"/>
          </a:p>
          <a:p>
            <a:r>
              <a:rPr kumimoji="1" lang="ja-JP" altLang="en-US" sz="1400" dirty="0"/>
              <a:t>ラポート</a:t>
            </a:r>
            <a:endParaRPr kumimoji="1" lang="en-US" altLang="ja-JP" sz="1400" dirty="0"/>
          </a:p>
          <a:p>
            <a:endParaRPr kumimoji="1" lang="en-US" altLang="ja-JP" sz="1050" dirty="0"/>
          </a:p>
          <a:p>
            <a:r>
              <a:rPr kumimoji="1" lang="en-US" altLang="ja-JP" sz="1050" dirty="0"/>
              <a:t>【</a:t>
            </a:r>
            <a:r>
              <a:rPr kumimoji="1" lang="ja-JP" altLang="en-US" sz="1050" dirty="0"/>
              <a:t>長南中圏域</a:t>
            </a:r>
            <a:r>
              <a:rPr kumimoji="1" lang="en-US" altLang="ja-JP" sz="1050" dirty="0"/>
              <a:t>】</a:t>
            </a:r>
          </a:p>
          <a:p>
            <a:r>
              <a:rPr kumimoji="1" lang="ja-JP" altLang="en-US" sz="900" b="1" dirty="0"/>
              <a:t>長滝地区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東ノ番、中ノ番</a:t>
            </a:r>
            <a:endParaRPr kumimoji="1" lang="en-US" altLang="ja-JP" sz="900" dirty="0"/>
          </a:p>
          <a:p>
            <a:r>
              <a:rPr kumimoji="1" lang="ja-JP" altLang="en-US" sz="900" dirty="0"/>
              <a:t>　西ノ番、新長滝</a:t>
            </a:r>
            <a:endParaRPr kumimoji="1" lang="en-US" altLang="ja-JP" sz="900" dirty="0"/>
          </a:p>
          <a:p>
            <a:r>
              <a:rPr kumimoji="1" lang="ja-JP" altLang="en-US" sz="900" dirty="0"/>
              <a:t>　長滝住宅</a:t>
            </a:r>
            <a:r>
              <a:rPr kumimoji="1"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長滝</a:t>
            </a:r>
            <a:r>
              <a:rPr kumimoji="1"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2357)</a:t>
            </a:r>
          </a:p>
          <a:p>
            <a:r>
              <a:rPr kumimoji="1" lang="ja-JP" altLang="en-US" sz="900" b="1" dirty="0"/>
              <a:t>南中地区</a:t>
            </a:r>
            <a:endParaRPr kumimoji="1" lang="en-US" altLang="ja-JP" sz="900" b="1" dirty="0"/>
          </a:p>
          <a:p>
            <a:r>
              <a:rPr kumimoji="1" lang="ja-JP" altLang="en-US" sz="900" dirty="0"/>
              <a:t>　安松町</a:t>
            </a:r>
            <a:endParaRPr kumimoji="1" lang="en-US" altLang="ja-JP" sz="900" dirty="0"/>
          </a:p>
          <a:p>
            <a:r>
              <a:rPr kumimoji="1" lang="ja-JP" altLang="en-US" sz="900" dirty="0"/>
              <a:t>　岡本町</a:t>
            </a:r>
            <a:endParaRPr kumimoji="1" lang="en-US" altLang="ja-JP" sz="900" dirty="0"/>
          </a:p>
          <a:p>
            <a:r>
              <a:rPr kumimoji="1" lang="ja-JP" altLang="en-US" sz="900" dirty="0"/>
              <a:t>　樫井東町、樫井西町</a:t>
            </a:r>
            <a:endParaRPr kumimoji="1" lang="en-US" altLang="ja-JP" sz="900" dirty="0"/>
          </a:p>
          <a:p>
            <a:endParaRPr kumimoji="1" lang="en-US" altLang="ja-JP" sz="1050" dirty="0"/>
          </a:p>
          <a:p>
            <a:r>
              <a:rPr kumimoji="1" lang="ja-JP" altLang="en-US" sz="1050" dirty="0"/>
              <a:t>〒</a:t>
            </a:r>
            <a:r>
              <a:rPr kumimoji="1" lang="en-US" altLang="ja-JP" sz="1050" dirty="0"/>
              <a:t>598-0034</a:t>
            </a:r>
            <a:r>
              <a:rPr kumimoji="1" lang="ja-JP" altLang="en-US" sz="1200" dirty="0"/>
              <a:t>泉佐野市長滝</a:t>
            </a:r>
            <a:r>
              <a:rPr kumimoji="1" lang="en-US" altLang="ja-JP" sz="1200" dirty="0"/>
              <a:t>3672</a:t>
            </a:r>
            <a:endParaRPr kumimoji="1" lang="en-US" altLang="ja-JP" sz="1400" dirty="0"/>
          </a:p>
          <a:p>
            <a:r>
              <a:rPr kumimoji="1" lang="ja-JP" altLang="en-US" sz="1050" dirty="0"/>
              <a:t>社会福祉法人　</a:t>
            </a:r>
            <a:r>
              <a:rPr kumimoji="1" lang="ja-JP" altLang="en-US" sz="1200" dirty="0"/>
              <a:t>常茂恵会</a:t>
            </a:r>
            <a:endParaRPr kumimoji="1" lang="en-US" altLang="ja-JP" sz="1400" dirty="0"/>
          </a:p>
          <a:p>
            <a:r>
              <a:rPr kumimoji="1" lang="en-US" altLang="ja-JP" sz="1400" dirty="0"/>
              <a:t>TEL/072-490-2031</a:t>
            </a:r>
            <a:r>
              <a:rPr kumimoji="1" lang="ja-JP" altLang="en-US" sz="1400" dirty="0"/>
              <a:t>・</a:t>
            </a:r>
            <a:r>
              <a:rPr kumimoji="1" lang="en-US" altLang="ja-JP" sz="1400" dirty="0"/>
              <a:t>FAX/490-2033</a:t>
            </a:r>
            <a:endParaRPr kumimoji="1" lang="ja-JP" altLang="en-US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16E9C3E-72F0-43CB-8A05-D4DB4DDF57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213"/>
          <a:stretch/>
        </p:blipFill>
        <p:spPr>
          <a:xfrm>
            <a:off x="4981847" y="1596564"/>
            <a:ext cx="1512000" cy="12519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DD2E1274-30EF-40D0-859F-D58593A169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740" r="1982"/>
          <a:stretch/>
        </p:blipFill>
        <p:spPr>
          <a:xfrm>
            <a:off x="1690087" y="1355508"/>
            <a:ext cx="1610302" cy="122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C1B72FA6-C523-4E53-BDD8-C908AEC07ED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378" r="4658"/>
          <a:stretch/>
        </p:blipFill>
        <p:spPr>
          <a:xfrm>
            <a:off x="1688997" y="7456502"/>
            <a:ext cx="1610302" cy="1116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DB709FF2-1BF1-4754-9DA6-377596E7316A}"/>
              </a:ext>
            </a:extLst>
          </p:cNvPr>
          <p:cNvSpPr/>
          <p:nvPr/>
        </p:nvSpPr>
        <p:spPr>
          <a:xfrm>
            <a:off x="3627162" y="7091269"/>
            <a:ext cx="2497397" cy="252642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68BD038-0A05-4584-B179-34489FDF4187}"/>
              </a:ext>
            </a:extLst>
          </p:cNvPr>
          <p:cNvSpPr txBox="1"/>
          <p:nvPr/>
        </p:nvSpPr>
        <p:spPr>
          <a:xfrm>
            <a:off x="3650708" y="7091269"/>
            <a:ext cx="2450307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solidFill>
                  <a:schemeClr val="bg1"/>
                </a:solidFill>
              </a:rPr>
              <a:t>基幹型・機能強化型包括支援センター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6E76DDF-F7D5-4E22-AC52-27760E045E49}"/>
              </a:ext>
            </a:extLst>
          </p:cNvPr>
          <p:cNvSpPr/>
          <p:nvPr/>
        </p:nvSpPr>
        <p:spPr>
          <a:xfrm>
            <a:off x="3519783" y="8522252"/>
            <a:ext cx="3033418" cy="968752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1400" dirty="0"/>
              <a:t>泉佐野市地域共生推進課</a:t>
            </a:r>
            <a:endParaRPr kumimoji="1" lang="en-US" altLang="ja-JP" sz="1400" dirty="0"/>
          </a:p>
          <a:p>
            <a:pPr algn="ctr"/>
            <a:endParaRPr kumimoji="1" lang="en-US" altLang="ja-JP" sz="900" dirty="0"/>
          </a:p>
          <a:p>
            <a:r>
              <a:rPr kumimoji="1" lang="zh-TW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〒</a:t>
            </a:r>
            <a:r>
              <a:rPr kumimoji="1" lang="en-US" altLang="zh-TW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598-</a:t>
            </a:r>
            <a:r>
              <a:rPr kumimoji="1" lang="en-US" altLang="ja-JP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8550</a:t>
            </a:r>
            <a:endParaRPr kumimoji="1" lang="en-US" altLang="zh-TW" sz="10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zh-TW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泉佐野市市場東</a:t>
            </a:r>
            <a:r>
              <a:rPr kumimoji="1" lang="en-US" altLang="zh-TW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zh-TW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丁目</a:t>
            </a:r>
            <a:r>
              <a:rPr kumimoji="1" lang="en-US" altLang="ja-JP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番</a:t>
            </a:r>
            <a:r>
              <a:rPr kumimoji="1" lang="en-US" altLang="ja-JP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号市役所</a:t>
            </a:r>
            <a:r>
              <a:rPr kumimoji="1" lang="en-US" altLang="ja-JP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10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階</a:t>
            </a:r>
            <a:endParaRPr kumimoji="1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TEL/072-463-1212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（代表）</a:t>
            </a:r>
            <a:endParaRPr kumimoji="1" lang="ja-JP" altLang="en-US" sz="1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endParaRPr kumimoji="1" lang="ja-JP" altLang="en-US" sz="1200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8F66CB0-158F-4AEF-A396-2979B3B763D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643" t="7021" r="19950" b="5263"/>
          <a:stretch/>
        </p:blipFill>
        <p:spPr>
          <a:xfrm>
            <a:off x="4991101" y="4860474"/>
            <a:ext cx="1458152" cy="11505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AD6B594-F8A1-440C-B5CF-CCF6B2810EE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5002" t="7299" r="12817" b="5776"/>
          <a:stretch/>
        </p:blipFill>
        <p:spPr>
          <a:xfrm>
            <a:off x="1806268" y="4642070"/>
            <a:ext cx="1493031" cy="10113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08293BA-0C89-344D-0FCE-50C86988D2BF}"/>
              </a:ext>
            </a:extLst>
          </p:cNvPr>
          <p:cNvSpPr txBox="1"/>
          <p:nvPr/>
        </p:nvSpPr>
        <p:spPr>
          <a:xfrm>
            <a:off x="5284519" y="9434548"/>
            <a:ext cx="1101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/>
              <a:t>2025.7</a:t>
            </a:r>
            <a:r>
              <a:rPr kumimoji="1" lang="ja-JP" altLang="en-US" sz="1050" dirty="0"/>
              <a:t>　</a:t>
            </a:r>
            <a:r>
              <a:rPr kumimoji="1" lang="en-US" altLang="ja-JP" sz="1050" dirty="0"/>
              <a:t>1</a:t>
            </a:r>
            <a:r>
              <a:rPr kumimoji="1" lang="en-US" altLang="ja-JP" sz="1050"/>
              <a:t>,000</a:t>
            </a:r>
            <a:r>
              <a:rPr kumimoji="1" lang="ja-JP" altLang="en-US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48943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1315</TotalTime>
  <Words>468</Words>
  <Application>Microsoft Office PowerPoint</Application>
  <PresentationFormat>A4 210 x 297 mm</PresentationFormat>
  <Paragraphs>109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游ゴシック</vt:lpstr>
      <vt:lpstr>Arial</vt:lpstr>
      <vt:lpstr>Calibri</vt:lpstr>
      <vt:lpstr>Calibri Light</vt:lpstr>
      <vt:lpstr>Office テーマ</vt:lpstr>
      <vt:lpstr>あなたのお住いの担当圏域の 地域型包括支援センターにご相談ください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包括支援センター</dc:title>
  <dc:creator>泉佐野市 社会福祉協議会</dc:creator>
  <cp:lastModifiedBy>基幹包括支援センターいずみさの</cp:lastModifiedBy>
  <cp:revision>98</cp:revision>
  <cp:lastPrinted>2023-02-27T04:35:53Z</cp:lastPrinted>
  <dcterms:created xsi:type="dcterms:W3CDTF">2020-06-19T08:02:01Z</dcterms:created>
  <dcterms:modified xsi:type="dcterms:W3CDTF">2026-03-26T04:08:48Z</dcterms:modified>
</cp:coreProperties>
</file>